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74" r:id="rId15"/>
    <p:sldId id="275" r:id="rId16"/>
    <p:sldId id="276" r:id="rId17"/>
    <p:sldId id="277" r:id="rId18"/>
    <p:sldId id="278" r:id="rId19"/>
    <p:sldId id="262" r:id="rId20"/>
    <p:sldId id="263" r:id="rId21"/>
    <p:sldId id="264" r:id="rId22"/>
    <p:sldId id="26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1"/>
    <p:restoredTop sz="94677"/>
  </p:normalViewPr>
  <p:slideViewPr>
    <p:cSldViewPr snapToGrid="0">
      <p:cViewPr varScale="1">
        <p:scale>
          <a:sx n="64" d="100"/>
          <a:sy n="64" d="100"/>
        </p:scale>
        <p:origin x="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72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6F0C-C256-4801-A8AE-AC1081866C0E}" type="datetimeFigureOut">
              <a:rPr lang="en-CA" smtClean="0"/>
              <a:t>2021-08-11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1866A-8874-48A8-B233-96CC25F8D8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0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11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15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97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140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402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88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639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036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76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189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20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18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51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53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84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83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03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84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923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1866A-8874-48A8-B233-96CC25F8D86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19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1" y="-20150"/>
            <a:ext cx="12287536" cy="68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4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92" y="1"/>
            <a:ext cx="123033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" y="154814"/>
            <a:ext cx="10515600" cy="1062926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25625"/>
            <a:ext cx="11132127" cy="4351338"/>
          </a:xfrm>
        </p:spPr>
        <p:txBody>
          <a:bodyPr/>
          <a:lstStyle>
            <a:lvl1pPr>
              <a:defRPr sz="3600">
                <a:latin typeface="Avenir Next LT Pro" panose="020B0504020202020204" pitchFamily="34" charset="0"/>
              </a:defRPr>
            </a:lvl1pPr>
            <a:lvl2pPr>
              <a:defRPr sz="2800">
                <a:latin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5945A8C8-5EF4-4723-A1F8-466CF368A2C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023BCC74-989B-4D71-8EFC-FEE751990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A8C8-5EF4-4723-A1F8-466CF368A2C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BCC74-989B-4D71-8EFC-FEE751990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7723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91" y="1825625"/>
            <a:ext cx="113745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5945A8C8-5EF4-4723-A1F8-466CF368A2CE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fld id="{023BCC74-989B-4D71-8EFC-FEE751990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69" y="435693"/>
            <a:ext cx="4290296" cy="4341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latin typeface="Avenir LT 55 Roman" panose="02000903040000020003" pitchFamily="2" charset="0"/>
                <a:ea typeface="+mj-ea"/>
                <a:cs typeface="+mj-cs"/>
              </a:rPr>
              <a:t>Lives Changed,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Avenir LT 55 Roman" panose="02000903040000020003" pitchFamily="2" charset="0"/>
                <a:ea typeface="+mj-ea"/>
                <a:cs typeface="+mj-cs"/>
              </a:rPr>
              <a:t>Thanks to You</a:t>
            </a:r>
            <a:endParaRPr lang="en-US" sz="4400" b="1" kern="1200" dirty="0">
              <a:solidFill>
                <a:schemeClr val="bg1"/>
              </a:solidFill>
              <a:latin typeface="Avenir LT 55 Roman" panose="02000903040000020003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bg1"/>
              </a:solidFill>
              <a:latin typeface="Avenir LT 55 Roman" panose="02000903040000020003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Avenir LT 55 Roman" panose="02000903040000020003" pitchFamily="2" charset="0"/>
                <a:ea typeface="+mj-ea"/>
                <a:cs typeface="+mj-cs"/>
              </a:rPr>
              <a:t>2020</a:t>
            </a:r>
            <a:endParaRPr lang="en-US" sz="4400" b="1" kern="1200" dirty="0">
              <a:solidFill>
                <a:schemeClr val="bg1"/>
              </a:solidFill>
              <a:latin typeface="Avenir LT 55 Roman" panose="02000903040000020003" pitchFamily="2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9" y="5062108"/>
            <a:ext cx="2597177" cy="16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Provided a Safety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908A-8D07-46C4-AB11-D835BC7EF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71" y="1355519"/>
            <a:ext cx="7120857" cy="55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8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Provided a Safety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908A-8D07-46C4-AB11-D835BC7EF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71" y="1355519"/>
            <a:ext cx="7120857" cy="55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Provided a Safety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908A-8D07-46C4-AB11-D835BC7EF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71" y="1355519"/>
            <a:ext cx="7120856" cy="5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3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Provided a Safety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908A-8D07-46C4-AB11-D835BC7EF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71" y="1355519"/>
            <a:ext cx="7120855" cy="5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3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Provided a Safety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908A-8D07-46C4-AB11-D835BC7EF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71" y="1355519"/>
            <a:ext cx="7120855" cy="55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Provided a Safety 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908A-8D07-46C4-AB11-D835BC7EF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572" y="1355519"/>
            <a:ext cx="7120853" cy="55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 sz="4800"/>
              <a:t>Coats for Kids and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433" y="3137250"/>
            <a:ext cx="5491843" cy="1936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555759"/>
                </a:solidFill>
                <a:latin typeface="Avenir Next LT Pro"/>
              </a:rPr>
              <a:t>5,020</a:t>
            </a: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 individuals </a:t>
            </a:r>
            <a:r>
              <a:rPr lang="en-US" sz="4400" dirty="0">
                <a:solidFill>
                  <a:srgbClr val="555759"/>
                </a:solidFill>
                <a:latin typeface="Avenir Next LT Pro"/>
              </a:rPr>
              <a:t>in need were provided </a:t>
            </a: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with warm coats. </a:t>
            </a:r>
            <a:endParaRPr lang="en-US" sz="4400" dirty="0">
              <a:latin typeface="Avenir Next LT Pro"/>
            </a:endParaRPr>
          </a:p>
        </p:txBody>
      </p:sp>
      <p:pic>
        <p:nvPicPr>
          <p:cNvPr id="5" name="Picture 4" descr="A picture containing building, jacket, person, wearing&#10;&#10;Description automatically generated">
            <a:extLst>
              <a:ext uri="{FF2B5EF4-FFF2-40B4-BE49-F238E27FC236}">
                <a16:creationId xmlns:a16="http://schemas.microsoft.com/office/drawing/2014/main" id="{15F9D060-61C2-4AD2-A2B5-7C09650DD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r="25709"/>
          <a:stretch/>
        </p:blipFill>
        <p:spPr>
          <a:xfrm>
            <a:off x="-58992" y="1353457"/>
            <a:ext cx="4702629" cy="55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8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Tools for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69" y="2593109"/>
            <a:ext cx="5663381" cy="37414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buNone/>
            </a:pPr>
            <a:r>
              <a:rPr lang="en-US" sz="4400" b="1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11,52</a:t>
            </a:r>
            <a:r>
              <a:rPr lang="en-US" sz="4400" b="1" dirty="0">
                <a:solidFill>
                  <a:srgbClr val="555759"/>
                </a:solidFill>
                <a:latin typeface="Avenir Next LT Pro"/>
              </a:rPr>
              <a:t>3</a:t>
            </a: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 backpacks full of school supplies were provided to children in </a:t>
            </a:r>
            <a:r>
              <a:rPr lang="en-US" sz="4400" i="0" dirty="0">
                <a:solidFill>
                  <a:srgbClr val="000000"/>
                </a:solidFill>
                <a:effectLst/>
                <a:latin typeface="Avenir Next LT Pro"/>
              </a:rPr>
              <a:t>​</a:t>
            </a: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low-income families.</a:t>
            </a:r>
            <a:endParaRPr lang="en-US" sz="4400" i="0" dirty="0">
              <a:solidFill>
                <a:srgbClr val="000000"/>
              </a:solidFill>
              <a:effectLst/>
              <a:latin typeface="Avenir Next LT Pro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F3D78D3-901E-443C-8091-8473F6CE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19688"/>
          <a:stretch/>
        </p:blipFill>
        <p:spPr bwMode="auto">
          <a:xfrm>
            <a:off x="-58994" y="1346680"/>
            <a:ext cx="5860027" cy="55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Care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813" y="1974166"/>
            <a:ext cx="5427406" cy="42665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rtl="0" fontAlgn="base">
              <a:buNone/>
            </a:pPr>
            <a:r>
              <a:rPr lang="en-US" sz="4400" b="1" dirty="0">
                <a:solidFill>
                  <a:srgbClr val="555759"/>
                </a:solidFill>
                <a:latin typeface="Avenir Next LT Pro"/>
              </a:rPr>
              <a:t>20,000</a:t>
            </a: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 personal hygiene items were given to individuals without a home or living with low income.</a:t>
            </a:r>
            <a:endParaRPr lang="en-US" sz="4400" i="0" dirty="0">
              <a:solidFill>
                <a:srgbClr val="000000"/>
              </a:solidFill>
              <a:effectLst/>
              <a:latin typeface="Avenir Next LT Pro"/>
            </a:endParaRPr>
          </a:p>
        </p:txBody>
      </p:sp>
      <p:pic>
        <p:nvPicPr>
          <p:cNvPr id="5" name="Picture 4" descr="A picture containing person, person, holding, standing&#10;&#10;Description automatically generated">
            <a:extLst>
              <a:ext uri="{FF2B5EF4-FFF2-40B4-BE49-F238E27FC236}">
                <a16:creationId xmlns:a16="http://schemas.microsoft.com/office/drawing/2014/main" id="{F2EE07B2-6AA3-4A64-96C4-B34C7862E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10779"/>
          <a:stretch/>
        </p:blipFill>
        <p:spPr>
          <a:xfrm>
            <a:off x="-49160" y="1356852"/>
            <a:ext cx="5751422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Days of Caring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2182" y="2490020"/>
            <a:ext cx="4129547" cy="32348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buNone/>
            </a:pPr>
            <a:r>
              <a:rPr lang="en-US" sz="4400" b="1" dirty="0">
                <a:solidFill>
                  <a:srgbClr val="555759"/>
                </a:solidFill>
                <a:latin typeface="Avenir Next LT Pro"/>
              </a:rPr>
              <a:t>51</a:t>
            </a:r>
            <a:r>
              <a:rPr lang="en-US" sz="4400" dirty="0">
                <a:solidFill>
                  <a:srgbClr val="555759"/>
                </a:solidFill>
                <a:latin typeface="Avenir Next LT Pro"/>
              </a:rPr>
              <a:t> Days</a:t>
            </a: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 of Caring were made possible by</a:t>
            </a:r>
            <a:r>
              <a:rPr lang="en-US" sz="4400" dirty="0">
                <a:solidFill>
                  <a:srgbClr val="555759"/>
                </a:solidFill>
                <a:latin typeface="Avenir Next LT Pro"/>
              </a:rPr>
              <a:t> </a:t>
            </a:r>
            <a:r>
              <a:rPr lang="en-US" sz="4400" b="1" dirty="0">
                <a:solidFill>
                  <a:srgbClr val="555759"/>
                </a:solidFill>
                <a:latin typeface="Avenir Next LT Pro"/>
              </a:rPr>
              <a:t>294</a:t>
            </a:r>
          </a:p>
          <a:p>
            <a:pPr marL="0" indent="0" algn="ctr">
              <a:buNone/>
            </a:pPr>
            <a:r>
              <a:rPr lang="en-US" sz="4400" i="0" u="none" strike="noStrike" dirty="0">
                <a:solidFill>
                  <a:srgbClr val="555759"/>
                </a:solidFill>
                <a:effectLst/>
                <a:latin typeface="Avenir Next LT Pro"/>
              </a:rPr>
              <a:t>volunteers.</a:t>
            </a:r>
            <a:endParaRPr lang="en-US" sz="4400" i="0" dirty="0">
              <a:solidFill>
                <a:srgbClr val="000000"/>
              </a:solidFill>
              <a:effectLst/>
              <a:latin typeface="Avenir Next LT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BD259-53A7-4CE3-A519-A9A4CD828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8177"/>
          <a:stretch/>
        </p:blipFill>
        <p:spPr>
          <a:xfrm>
            <a:off x="-78658" y="1356852"/>
            <a:ext cx="6902248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Autofit/>
          </a:bodyPr>
          <a:lstStyle/>
          <a:p>
            <a:r>
              <a:rPr lang="en-US" sz="4200" dirty="0">
                <a:latin typeface="Avenir Next LT Pro"/>
              </a:rPr>
              <a:t>You Created Pathways </a:t>
            </a:r>
            <a:br>
              <a:rPr lang="en-US" sz="4200" dirty="0"/>
            </a:br>
            <a:r>
              <a:rPr lang="en-US" sz="4200" dirty="0">
                <a:latin typeface="Avenir Next LT Pro"/>
              </a:rPr>
              <a:t>Out of Poverty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6C892-CB6B-4777-B5FF-24EA99238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8101" y="1367360"/>
            <a:ext cx="7105534" cy="54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70F3-8428-43EE-83E3-FB9CA8E6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36" y="1703766"/>
            <a:ext cx="1113212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16300" b="1" dirty="0">
                <a:latin typeface="Avenir LT 55 Roman" panose="02000903040000020003" pitchFamily="2" charset="0"/>
              </a:rPr>
              <a:t>Thank </a:t>
            </a:r>
          </a:p>
          <a:p>
            <a:pPr marL="0" indent="0" algn="ctr">
              <a:buNone/>
            </a:pPr>
            <a:r>
              <a:rPr lang="en-US" sz="16300" b="1" dirty="0">
                <a:latin typeface="Avenir LT 55 Roman" panose="02000903040000020003" pitchFamily="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416856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Broke the Cycle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D567BB-79FF-4F25-9E4B-649C6B6A8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063" y="1370188"/>
            <a:ext cx="7101874" cy="5487812"/>
          </a:xfrm>
        </p:spPr>
      </p:pic>
    </p:spTree>
    <p:extLst>
      <p:ext uri="{BB962C8B-B14F-4D97-AF65-F5344CB8AC3E}">
        <p14:creationId xmlns:p14="http://schemas.microsoft.com/office/powerpoint/2010/main" val="328177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Broke the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EE030-FE1C-47F6-87F3-A6A278098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411" y="1355272"/>
            <a:ext cx="7121177" cy="5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Broke the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30874-AFDE-4F28-86EC-5E0BA442A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849" y="1351313"/>
            <a:ext cx="7126300" cy="5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3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Broke the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48240-5BFB-421D-A172-F9349100A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178" y="1376548"/>
            <a:ext cx="7093643" cy="54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5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Lifted People 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AC363-B8FC-4819-9517-831079F8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178" y="1376548"/>
            <a:ext cx="7093643" cy="54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Lifted People Out</a:t>
            </a:r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858AC363-B8FC-4819-9517-831079F8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8" y="1376548"/>
            <a:ext cx="7093644" cy="5481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29DC0-816C-46F4-A4A3-4908DA9F4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976" y="1371600"/>
            <a:ext cx="710004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6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68" y="154814"/>
            <a:ext cx="10515600" cy="1062926"/>
          </a:xfrm>
        </p:spPr>
        <p:txBody>
          <a:bodyPr>
            <a:normAutofit/>
          </a:bodyPr>
          <a:lstStyle/>
          <a:p>
            <a:r>
              <a:rPr lang="en-US"/>
              <a:t>You Lifted People Out</a:t>
            </a:r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858AC363-B8FC-4819-9517-831079F8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8" y="1376548"/>
            <a:ext cx="7093644" cy="5481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29DC0-816C-46F4-A4A3-4908DA9F4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977" y="1371600"/>
            <a:ext cx="710004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60a122-6a29-4710-8045-67fb26c4ed69">
      <UserInfo>
        <DisplayName>Dave Chowne</DisplayName>
        <AccountId>35</AccountId>
        <AccountType/>
      </UserInfo>
      <UserInfo>
        <DisplayName>Carrie-Ann Lunde</DisplayName>
        <AccountId>22</AccountId>
        <AccountType/>
      </UserInfo>
      <UserInfo>
        <DisplayName>David Odumade</DisplayName>
        <AccountId>16</AccountId>
        <AccountType/>
      </UserInfo>
      <UserInfo>
        <DisplayName>Jennifer Herrick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29F61083D1B4FBA06B7E26A0D19D2" ma:contentTypeVersion="11" ma:contentTypeDescription="Create a new document." ma:contentTypeScope="" ma:versionID="4eb48d340548ce7ef520eb683baddb4a">
  <xsd:schema xmlns:xsd="http://www.w3.org/2001/XMLSchema" xmlns:xs="http://www.w3.org/2001/XMLSchema" xmlns:p="http://schemas.microsoft.com/office/2006/metadata/properties" xmlns:ns2="13eba703-9cf6-486e-bf6c-83cf13346795" xmlns:ns3="0360a122-6a29-4710-8045-67fb26c4ed69" targetNamespace="http://schemas.microsoft.com/office/2006/metadata/properties" ma:root="true" ma:fieldsID="f041a594062bababc73c7cca5d8d8676" ns2:_="" ns3:_="">
    <xsd:import namespace="13eba703-9cf6-486e-bf6c-83cf13346795"/>
    <xsd:import namespace="0360a122-6a29-4710-8045-67fb26c4ed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ba703-9cf6-486e-bf6c-83cf13346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0a122-6a29-4710-8045-67fb26c4ed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AAAEC-715F-4CDA-8EFD-5C7E0A3CEFB2}">
  <ds:schemaRefs>
    <ds:schemaRef ds:uri="a8ee0dd5-5029-4b23-bf5b-9df3f0ec8dae"/>
    <ds:schemaRef ds:uri="http://schemas.microsoft.com/office/2006/metadata/properties"/>
    <ds:schemaRef ds:uri="http://www.w3.org/XML/1998/namespace"/>
    <ds:schemaRef ds:uri="318bda89-10aa-406a-a01b-ce49faf1bfb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F1E1E7-6522-42C9-A5B8-925D779E2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842AA9-6551-4E6A-8174-55C43D138E24}"/>
</file>

<file path=docProps/app.xml><?xml version="1.0" encoding="utf-8"?>
<Properties xmlns="http://schemas.openxmlformats.org/officeDocument/2006/extended-properties" xmlns:vt="http://schemas.openxmlformats.org/officeDocument/2006/docPropsVTypes">
  <TotalTime>7602</TotalTime>
  <Words>161</Words>
  <Application>Microsoft Office PowerPoint</Application>
  <PresentationFormat>Widescreen</PresentationFormat>
  <Paragraphs>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Avenir LT 55 Roman</vt:lpstr>
      <vt:lpstr>Avenir Next LT Pro</vt:lpstr>
      <vt:lpstr>Calibri</vt:lpstr>
      <vt:lpstr>Office Theme</vt:lpstr>
      <vt:lpstr>PowerPoint Presentation</vt:lpstr>
      <vt:lpstr>You Created Pathways  Out of Poverty</vt:lpstr>
      <vt:lpstr>You Broke the Cycle</vt:lpstr>
      <vt:lpstr>You Broke the Cycle</vt:lpstr>
      <vt:lpstr>You Broke the Cycle</vt:lpstr>
      <vt:lpstr>You Broke the Cycle</vt:lpstr>
      <vt:lpstr>You Lifted People Out</vt:lpstr>
      <vt:lpstr>You Lifted People Out</vt:lpstr>
      <vt:lpstr>You Lifted People Out</vt:lpstr>
      <vt:lpstr>You Provided a Safety Net</vt:lpstr>
      <vt:lpstr>You Provided a Safety Net</vt:lpstr>
      <vt:lpstr>You Provided a Safety Net</vt:lpstr>
      <vt:lpstr>You Provided a Safety Net</vt:lpstr>
      <vt:lpstr>You Provided a Safety Net</vt:lpstr>
      <vt:lpstr>You Provided a Safety Net</vt:lpstr>
      <vt:lpstr>Coats for Kids and Families</vt:lpstr>
      <vt:lpstr>Tools for School</vt:lpstr>
      <vt:lpstr>Care Kits</vt:lpstr>
      <vt:lpstr>Days of Caring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Kluttig</dc:creator>
  <cp:lastModifiedBy>Beth Strom</cp:lastModifiedBy>
  <cp:revision>21</cp:revision>
  <dcterms:created xsi:type="dcterms:W3CDTF">2017-04-06T21:40:07Z</dcterms:created>
  <dcterms:modified xsi:type="dcterms:W3CDTF">2021-08-11T16:42:16Z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0x01010093E29F61083D1B4FBA06B7E26A0D19D2</vt:lpwstr>
  </property>
</Properties>
</file>