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1.xml" ContentType="application/inkml+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48" r:id="rId5"/>
    <p:sldMasterId id="2147483670" r:id="rId6"/>
    <p:sldMasterId id="2147483665" r:id="rId7"/>
  </p:sldMasterIdLst>
  <p:notesMasterIdLst>
    <p:notesMasterId r:id="rId23"/>
  </p:notesMasterIdLst>
  <p:sldIdLst>
    <p:sldId id="272" r:id="rId8"/>
    <p:sldId id="268" r:id="rId9"/>
    <p:sldId id="280" r:id="rId10"/>
    <p:sldId id="285" r:id="rId11"/>
    <p:sldId id="290" r:id="rId12"/>
    <p:sldId id="273" r:id="rId13"/>
    <p:sldId id="260" r:id="rId14"/>
    <p:sldId id="277" r:id="rId15"/>
    <p:sldId id="291" r:id="rId16"/>
    <p:sldId id="289" r:id="rId17"/>
    <p:sldId id="292" r:id="rId18"/>
    <p:sldId id="293" r:id="rId19"/>
    <p:sldId id="261" r:id="rId20"/>
    <p:sldId id="286" r:id="rId21"/>
    <p:sldId id="29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s" id="{E8612C49-7F04-4D39-A5CE-29369166C725}">
          <p14:sldIdLst>
            <p14:sldId id="272"/>
            <p14:sldId id="268"/>
            <p14:sldId id="280"/>
            <p14:sldId id="285"/>
          </p14:sldIdLst>
        </p14:section>
        <p14:section name="Content Slides - Left Aligned" id="{133BA584-86D8-4A23-AB61-60E95FA6A3E9}">
          <p14:sldIdLst>
            <p14:sldId id="290"/>
          </p14:sldIdLst>
        </p14:section>
        <p14:section name="Content Slides - Right Aligned" id="{6D07152E-549B-4AA9-A5F3-166098A3AC40}">
          <p14:sldIdLst>
            <p14:sldId id="273"/>
            <p14:sldId id="260"/>
            <p14:sldId id="277"/>
            <p14:sldId id="291"/>
            <p14:sldId id="289"/>
            <p14:sldId id="292"/>
            <p14:sldId id="293"/>
          </p14:sldIdLst>
        </p14:section>
        <p14:section name="Content Slides - Justified" id="{BE59B427-9BB3-496D-9EE7-7C61B869BEF3}">
          <p14:sldIdLst>
            <p14:sldId id="261"/>
            <p14:sldId id="286"/>
            <p14:sldId id="294"/>
          </p14:sldIdLst>
        </p14:section>
        <p14:section name="Closing Slide" id="{91439B22-EDFF-4B7A-A1A0-A763D9068EBC}">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CC92D31-BDF8-082F-5D82-27F4D950434A}" name="Adam Piercey" initials="AP" userId="S::apiercey@myunitedway.ca::52531b71-c474-47da-9af6-b558c75396ce" providerId="AD"/>
  <p188:author id="{F6693738-960B-4C54-0EC9-EEBA22724064}" name="Christie Hutchinson" initials="CH" userId="S::chutchinson@myunitedway.ca::8430260e-ae6d-4167-89e4-e759f8ad8632" providerId="AD"/>
  <p188:author id="{61F36557-9A14-A540-F199-63B4B7A6AEDA}" name="Courtney Riley" initials="CR" userId="S::criley@myunitedway.ca::98107b1e-53b4-4c39-a8f2-1ce7a7be510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0F0F0"/>
    <a:srgbClr val="DA291C"/>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7DA7BC-B4DD-4C84-869B-26D6DA8046D5}" v="670" dt="2025-08-18T21:15:02.6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e Hutchinson" userId="8430260e-ae6d-4167-89e4-e759f8ad8632" providerId="ADAL" clId="{727DA7BC-B4DD-4C84-869B-26D6DA8046D5}"/>
    <pc:docChg chg="custSel modSld">
      <pc:chgData name="Christie Hutchinson" userId="8430260e-ae6d-4167-89e4-e759f8ad8632" providerId="ADAL" clId="{727DA7BC-B4DD-4C84-869B-26D6DA8046D5}" dt="2025-08-18T21:15:02.603" v="669" actId="20577"/>
      <pc:docMkLst>
        <pc:docMk/>
      </pc:docMkLst>
      <pc:sldChg chg="modNotesTx">
        <pc:chgData name="Christie Hutchinson" userId="8430260e-ae6d-4167-89e4-e759f8ad8632" providerId="ADAL" clId="{727DA7BC-B4DD-4C84-869B-26D6DA8046D5}" dt="2025-08-18T21:01:26.282" v="16" actId="20577"/>
        <pc:sldMkLst>
          <pc:docMk/>
          <pc:sldMk cId="2067817114" sldId="277"/>
        </pc:sldMkLst>
      </pc:sldChg>
      <pc:sldChg chg="modNotesTx">
        <pc:chgData name="Christie Hutchinson" userId="8430260e-ae6d-4167-89e4-e759f8ad8632" providerId="ADAL" clId="{727DA7BC-B4DD-4C84-869B-26D6DA8046D5}" dt="2025-08-18T20:44:18.576" v="14" actId="20577"/>
        <pc:sldMkLst>
          <pc:docMk/>
          <pc:sldMk cId="1692729261" sldId="285"/>
        </pc:sldMkLst>
      </pc:sldChg>
      <pc:sldChg chg="modNotesTx">
        <pc:chgData name="Christie Hutchinson" userId="8430260e-ae6d-4167-89e4-e759f8ad8632" providerId="ADAL" clId="{727DA7BC-B4DD-4C84-869B-26D6DA8046D5}" dt="2025-08-18T21:05:00.091" v="189" actId="20577"/>
        <pc:sldMkLst>
          <pc:docMk/>
          <pc:sldMk cId="1142281242" sldId="289"/>
        </pc:sldMkLst>
      </pc:sldChg>
      <pc:sldChg chg="modSp mod modNotesTx">
        <pc:chgData name="Christie Hutchinson" userId="8430260e-ae6d-4167-89e4-e759f8ad8632" providerId="ADAL" clId="{727DA7BC-B4DD-4C84-869B-26D6DA8046D5}" dt="2025-08-18T21:04:34.455" v="184" actId="20577"/>
        <pc:sldMkLst>
          <pc:docMk/>
          <pc:sldMk cId="461173966" sldId="291"/>
        </pc:sldMkLst>
        <pc:spChg chg="mod">
          <ac:chgData name="Christie Hutchinson" userId="8430260e-ae6d-4167-89e4-e759f8ad8632" providerId="ADAL" clId="{727DA7BC-B4DD-4C84-869B-26D6DA8046D5}" dt="2025-08-18T21:01:46.073" v="19" actId="2711"/>
          <ac:spMkLst>
            <pc:docMk/>
            <pc:sldMk cId="461173966" sldId="291"/>
            <ac:spMk id="6" creationId="{19EB80FB-8C5A-17D7-5417-E097C5ADE760}"/>
          </ac:spMkLst>
        </pc:spChg>
      </pc:sldChg>
      <pc:sldChg chg="modSp mod modNotesTx">
        <pc:chgData name="Christie Hutchinson" userId="8430260e-ae6d-4167-89e4-e759f8ad8632" providerId="ADAL" clId="{727DA7BC-B4DD-4C84-869B-26D6DA8046D5}" dt="2025-08-18T21:10:50.942" v="482" actId="2711"/>
        <pc:sldMkLst>
          <pc:docMk/>
          <pc:sldMk cId="3084332433" sldId="292"/>
        </pc:sldMkLst>
        <pc:spChg chg="mod">
          <ac:chgData name="Christie Hutchinson" userId="8430260e-ae6d-4167-89e4-e759f8ad8632" providerId="ADAL" clId="{727DA7BC-B4DD-4C84-869B-26D6DA8046D5}" dt="2025-08-18T21:10:50.942" v="482" actId="2711"/>
          <ac:spMkLst>
            <pc:docMk/>
            <pc:sldMk cId="3084332433" sldId="292"/>
            <ac:spMk id="3" creationId="{2BA51651-D5D2-35C1-74E3-117AAE7E148C}"/>
          </ac:spMkLst>
        </pc:spChg>
      </pc:sldChg>
      <pc:sldChg chg="modSp mod modShow modNotesTx">
        <pc:chgData name="Christie Hutchinson" userId="8430260e-ae6d-4167-89e4-e759f8ad8632" providerId="ADAL" clId="{727DA7BC-B4DD-4C84-869B-26D6DA8046D5}" dt="2025-08-18T21:15:02.603" v="669" actId="20577"/>
        <pc:sldMkLst>
          <pc:docMk/>
          <pc:sldMk cId="3508508552" sldId="293"/>
        </pc:sldMkLst>
        <pc:spChg chg="mod">
          <ac:chgData name="Christie Hutchinson" userId="8430260e-ae6d-4167-89e4-e759f8ad8632" providerId="ADAL" clId="{727DA7BC-B4DD-4C84-869B-26D6DA8046D5}" dt="2025-08-18T21:12:33.554" v="515" actId="2711"/>
          <ac:spMkLst>
            <pc:docMk/>
            <pc:sldMk cId="3508508552" sldId="293"/>
            <ac:spMk id="3" creationId="{3BD4CB06-543E-2882-4155-BA45873C979F}"/>
          </ac:spMkLst>
        </pc:spChg>
      </pc:sldChg>
      <pc:sldChg chg="modSp mod">
        <pc:chgData name="Christie Hutchinson" userId="8430260e-ae6d-4167-89e4-e759f8ad8632" providerId="ADAL" clId="{727DA7BC-B4DD-4C84-869B-26D6DA8046D5}" dt="2025-08-18T21:13:04.165" v="516" actId="113"/>
        <pc:sldMkLst>
          <pc:docMk/>
          <pc:sldMk cId="3496963847" sldId="294"/>
        </pc:sldMkLst>
        <pc:spChg chg="mod">
          <ac:chgData name="Christie Hutchinson" userId="8430260e-ae6d-4167-89e4-e759f8ad8632" providerId="ADAL" clId="{727DA7BC-B4DD-4C84-869B-26D6DA8046D5}" dt="2025-08-18T21:13:04.165" v="516" actId="113"/>
          <ac:spMkLst>
            <pc:docMk/>
            <pc:sldMk cId="3496963847" sldId="294"/>
            <ac:spMk id="2" creationId="{C81A2362-C512-88DC-7963-6833C9F3CC0B}"/>
          </ac:spMkLst>
        </pc:spChg>
      </pc:sldChg>
    </pc:docChg>
  </pc:docChgLst>
  <pc:docChgLst>
    <pc:chgData name="Courtney Riley" userId="98107b1e-53b4-4c39-a8f2-1ce7a7be5100" providerId="ADAL" clId="{858D9107-1A98-4317-A8ED-EFDD863416EB}"/>
    <pc:docChg chg="undo custSel addSld delSld modSld modMainMaster modSection">
      <pc:chgData name="Courtney Riley" userId="98107b1e-53b4-4c39-a8f2-1ce7a7be5100" providerId="ADAL" clId="{858D9107-1A98-4317-A8ED-EFDD863416EB}" dt="2025-08-14T15:14:50.067" v="228" actId="20577"/>
      <pc:docMkLst>
        <pc:docMk/>
      </pc:docMkLst>
      <pc:sldChg chg="modNotesTx">
        <pc:chgData name="Courtney Riley" userId="98107b1e-53b4-4c39-a8f2-1ce7a7be5100" providerId="ADAL" clId="{858D9107-1A98-4317-A8ED-EFDD863416EB}" dt="2025-08-14T15:14:50.067" v="228" actId="20577"/>
        <pc:sldMkLst>
          <pc:docMk/>
          <pc:sldMk cId="108005193" sldId="261"/>
        </pc:sldMkLst>
      </pc:sldChg>
      <pc:sldChg chg="del">
        <pc:chgData name="Courtney Riley" userId="98107b1e-53b4-4c39-a8f2-1ce7a7be5100" providerId="ADAL" clId="{858D9107-1A98-4317-A8ED-EFDD863416EB}" dt="2025-08-14T14:45:13.161" v="1" actId="2696"/>
        <pc:sldMkLst>
          <pc:docMk/>
          <pc:sldMk cId="2975190026" sldId="265"/>
        </pc:sldMkLst>
      </pc:sldChg>
      <pc:sldChg chg="modSp add del mod modNotesTx">
        <pc:chgData name="Courtney Riley" userId="98107b1e-53b4-4c39-a8f2-1ce7a7be5100" providerId="ADAL" clId="{858D9107-1A98-4317-A8ED-EFDD863416EB}" dt="2025-08-14T15:12:29.026" v="97" actId="2696"/>
        <pc:sldMkLst>
          <pc:docMk/>
          <pc:sldMk cId="3413123762" sldId="279"/>
        </pc:sldMkLst>
      </pc:sldChg>
      <pc:sldChg chg="addSp delSp modSp new mod">
        <pc:chgData name="Courtney Riley" userId="98107b1e-53b4-4c39-a8f2-1ce7a7be5100" providerId="ADAL" clId="{858D9107-1A98-4317-A8ED-EFDD863416EB}" dt="2025-08-14T15:12:37.959" v="102" actId="1076"/>
        <pc:sldMkLst>
          <pc:docMk/>
          <pc:sldMk cId="3496963847" sldId="294"/>
        </pc:sldMkLst>
        <pc:spChg chg="mod">
          <ac:chgData name="Courtney Riley" userId="98107b1e-53b4-4c39-a8f2-1ce7a7be5100" providerId="ADAL" clId="{858D9107-1A98-4317-A8ED-EFDD863416EB}" dt="2025-08-14T15:12:37.959" v="102" actId="1076"/>
          <ac:spMkLst>
            <pc:docMk/>
            <pc:sldMk cId="3496963847" sldId="294"/>
            <ac:spMk id="2" creationId="{C81A2362-C512-88DC-7963-6833C9F3CC0B}"/>
          </ac:spMkLst>
        </pc:spChg>
        <pc:spChg chg="add mod">
          <ac:chgData name="Courtney Riley" userId="98107b1e-53b4-4c39-a8f2-1ce7a7be5100" providerId="ADAL" clId="{858D9107-1A98-4317-A8ED-EFDD863416EB}" dt="2025-08-14T15:11:59.970" v="95" actId="14100"/>
          <ac:spMkLst>
            <pc:docMk/>
            <pc:sldMk cId="3496963847" sldId="294"/>
            <ac:spMk id="5" creationId="{0E394850-0F44-CCA9-6F1A-A7B5E1BDB036}"/>
          </ac:spMkLst>
        </pc:spChg>
        <pc:spChg chg="add mod">
          <ac:chgData name="Courtney Riley" userId="98107b1e-53b4-4c39-a8f2-1ce7a7be5100" providerId="ADAL" clId="{858D9107-1A98-4317-A8ED-EFDD863416EB}" dt="2025-08-14T15:11:32.522" v="69"/>
          <ac:spMkLst>
            <pc:docMk/>
            <pc:sldMk cId="3496963847" sldId="294"/>
            <ac:spMk id="6" creationId="{50AAFB46-3E7D-3144-E6DF-84BA50A57DFD}"/>
          </ac:spMkLst>
        </pc:spChg>
        <pc:cxnChg chg="add mod">
          <ac:chgData name="Courtney Riley" userId="98107b1e-53b4-4c39-a8f2-1ce7a7be5100" providerId="ADAL" clId="{858D9107-1A98-4317-A8ED-EFDD863416EB}" dt="2025-08-14T15:11:32.522" v="69"/>
          <ac:cxnSpMkLst>
            <pc:docMk/>
            <pc:sldMk cId="3496963847" sldId="294"/>
            <ac:cxnSpMk id="4" creationId="{01A4CE7F-ED36-6581-6FC2-9578BCC8CF01}"/>
          </ac:cxnSpMkLst>
        </pc:cxnChg>
        <pc:cxnChg chg="add mod">
          <ac:chgData name="Courtney Riley" userId="98107b1e-53b4-4c39-a8f2-1ce7a7be5100" providerId="ADAL" clId="{858D9107-1A98-4317-A8ED-EFDD863416EB}" dt="2025-08-14T15:12:08.091" v="96" actId="14100"/>
          <ac:cxnSpMkLst>
            <pc:docMk/>
            <pc:sldMk cId="3496963847" sldId="294"/>
            <ac:cxnSpMk id="7" creationId="{D4634A28-7949-E929-B4FD-AF40D3F40805}"/>
          </ac:cxnSpMkLst>
        </pc:cxnChg>
      </pc:sldChg>
      <pc:sldMasterChg chg="addSldLayout modSldLayout">
        <pc:chgData name="Courtney Riley" userId="98107b1e-53b4-4c39-a8f2-1ce7a7be5100" providerId="ADAL" clId="{858D9107-1A98-4317-A8ED-EFDD863416EB}" dt="2025-08-14T15:10:54.096" v="67" actId="18131"/>
        <pc:sldMasterMkLst>
          <pc:docMk/>
          <pc:sldMasterMk cId="3800102818" sldId="2147483670"/>
        </pc:sldMasterMkLst>
        <pc:sldLayoutChg chg="modSp add mod modTransition">
          <pc:chgData name="Courtney Riley" userId="98107b1e-53b4-4c39-a8f2-1ce7a7be5100" providerId="ADAL" clId="{858D9107-1A98-4317-A8ED-EFDD863416EB}" dt="2025-08-14T15:10:54.096" v="67" actId="18131"/>
          <pc:sldLayoutMkLst>
            <pc:docMk/>
            <pc:sldMasterMk cId="3800102818" sldId="2147483670"/>
            <pc:sldLayoutMk cId="3213657206" sldId="2147483676"/>
          </pc:sldLayoutMkLst>
          <pc:spChg chg="mod modCrop">
            <ac:chgData name="Courtney Riley" userId="98107b1e-53b4-4c39-a8f2-1ce7a7be5100" providerId="ADAL" clId="{858D9107-1A98-4317-A8ED-EFDD863416EB}" dt="2025-08-14T15:10:54.096" v="67" actId="18131"/>
            <ac:spMkLst>
              <pc:docMk/>
              <pc:sldMasterMk cId="3800102818" sldId="2147483670"/>
              <pc:sldLayoutMk cId="3213657206" sldId="2147483676"/>
              <ac:spMk id="8" creationId="{B06F0D8D-01DF-733E-E820-3B3BC070EF8D}"/>
            </ac:spMkLst>
          </pc:spChg>
        </pc:sldLayoutChg>
      </pc:sldMasterChg>
    </pc:docChg>
  </pc:docChgLst>
  <pc:docChgLst>
    <pc:chgData name="Courtney Riley" userId="S::criley@myunitedway.ca::98107b1e-53b4-4c39-a8f2-1ce7a7be5100" providerId="AD" clId="Web-{0010CA3E-847C-2991-C756-9B3F9E3D8056}"/>
    <pc:docChg chg="modSld">
      <pc:chgData name="Courtney Riley" userId="S::criley@myunitedway.ca::98107b1e-53b4-4c39-a8f2-1ce7a7be5100" providerId="AD" clId="Web-{0010CA3E-847C-2991-C756-9B3F9E3D8056}" dt="2024-08-01T19:36:48.638" v="3"/>
      <pc:docMkLst>
        <pc:docMk/>
      </pc:docMkLst>
      <pc:sldChg chg="modNotes">
        <pc:chgData name="Courtney Riley" userId="S::criley@myunitedway.ca::98107b1e-53b4-4c39-a8f2-1ce7a7be5100" providerId="AD" clId="Web-{0010CA3E-847C-2991-C756-9B3F9E3D8056}" dt="2024-08-01T19:36:48.638" v="3"/>
        <pc:sldMkLst>
          <pc:docMk/>
          <pc:sldMk cId="3260046503" sldId="260"/>
        </pc:sldMkLst>
      </pc:sldChg>
      <pc:sldChg chg="modNotes">
        <pc:chgData name="Courtney Riley" userId="S::criley@myunitedway.ca::98107b1e-53b4-4c39-a8f2-1ce7a7be5100" providerId="AD" clId="Web-{0010CA3E-847C-2991-C756-9B3F9E3D8056}" dt="2024-08-01T19:35:59.793" v="0"/>
        <pc:sldMkLst>
          <pc:docMk/>
          <pc:sldMk cId="1782670543" sldId="275"/>
        </pc:sldMkLst>
      </pc:sldChg>
      <pc:sldChg chg="modNotes">
        <pc:chgData name="Courtney Riley" userId="S::criley@myunitedway.ca::98107b1e-53b4-4c39-a8f2-1ce7a7be5100" providerId="AD" clId="Web-{0010CA3E-847C-2991-C756-9B3F9E3D8056}" dt="2024-08-01T19:36:25.372" v="2"/>
        <pc:sldMkLst>
          <pc:docMk/>
          <pc:sldMk cId="1893427103" sldId="276"/>
        </pc:sldMkLst>
      </pc:sldChg>
    </pc:docChg>
  </pc:docChgLst>
  <pc:docChgLst>
    <pc:chgData name="Christie Hutchinson" userId="S::chutchinson@myunitedway.ca::8430260e-ae6d-4167-89e4-e759f8ad8632" providerId="AD" clId="Web-{5D69D6A0-7096-4B80-EF9E-805EB7766F6E}"/>
    <pc:docChg chg="mod">
      <pc:chgData name="Christie Hutchinson" userId="S::chutchinson@myunitedway.ca::8430260e-ae6d-4167-89e4-e759f8ad8632" providerId="AD" clId="Web-{5D69D6A0-7096-4B80-EF9E-805EB7766F6E}" dt="2024-07-31T20:50:45.945" v="0"/>
      <pc:docMkLst>
        <pc:docMk/>
      </pc:docMkLst>
    </pc:docChg>
  </pc:docChgLst>
  <pc:docChgLst>
    <pc:chgData name="Courtney Riley" userId="S::criley@myunitedway.ca::98107b1e-53b4-4c39-a8f2-1ce7a7be5100" providerId="AD" clId="Web-{F9DC332E-0EFB-09F2-5B38-C87EE8B54F2E}"/>
    <pc:docChg chg="addSld delSld modSld modSection">
      <pc:chgData name="Courtney Riley" userId="S::criley@myunitedway.ca::98107b1e-53b4-4c39-a8f2-1ce7a7be5100" providerId="AD" clId="Web-{F9DC332E-0EFB-09F2-5B38-C87EE8B54F2E}" dt="2024-08-06T20:59:39.664" v="10"/>
      <pc:docMkLst>
        <pc:docMk/>
      </pc:docMkLst>
      <pc:sldChg chg="modNotes">
        <pc:chgData name="Courtney Riley" userId="S::criley@myunitedway.ca::98107b1e-53b4-4c39-a8f2-1ce7a7be5100" providerId="AD" clId="Web-{F9DC332E-0EFB-09F2-5B38-C87EE8B54F2E}" dt="2024-08-06T19:27:46.980" v="0"/>
        <pc:sldMkLst>
          <pc:docMk/>
          <pc:sldMk cId="1893427103" sldId="276"/>
        </pc:sldMkLst>
      </pc:sldChg>
      <pc:sldChg chg="modSp del">
        <pc:chgData name="Courtney Riley" userId="S::criley@myunitedway.ca::98107b1e-53b4-4c39-a8f2-1ce7a7be5100" providerId="AD" clId="Web-{F9DC332E-0EFB-09F2-5B38-C87EE8B54F2E}" dt="2024-08-06T20:59:39.664" v="10"/>
        <pc:sldMkLst>
          <pc:docMk/>
          <pc:sldMk cId="2921476030" sldId="278"/>
        </pc:sldMkLst>
      </pc:sldChg>
      <pc:sldChg chg="modSp new modNotes">
        <pc:chgData name="Courtney Riley" userId="S::criley@myunitedway.ca::98107b1e-53b4-4c39-a8f2-1ce7a7be5100" providerId="AD" clId="Web-{F9DC332E-0EFB-09F2-5B38-C87EE8B54F2E}" dt="2024-08-06T20:59:37.335" v="9"/>
        <pc:sldMkLst>
          <pc:docMk/>
          <pc:sldMk cId="477995533" sldId="279"/>
        </pc:sldMkLst>
      </pc:sldChg>
    </pc:docChg>
  </pc:docChgLst>
  <pc:docChgLst>
    <pc:chgData name="Adam Piercey" userId="S::apiercey@myunitedway.ca::52531b71-c474-47da-9af6-b558c75396ce" providerId="AD" clId="Web-{892B22C6-DEDE-1D13-E6BC-2EBD27ADB444}"/>
    <pc:docChg chg="mod modSld">
      <pc:chgData name="Adam Piercey" userId="S::apiercey@myunitedway.ca::52531b71-c474-47da-9af6-b558c75396ce" providerId="AD" clId="Web-{892B22C6-DEDE-1D13-E6BC-2EBD27ADB444}" dt="2024-08-13T22:51:23.316" v="20" actId="20577"/>
      <pc:docMkLst>
        <pc:docMk/>
      </pc:docMkLst>
      <pc:sldChg chg="modSp">
        <pc:chgData name="Adam Piercey" userId="S::apiercey@myunitedway.ca::52531b71-c474-47da-9af6-b558c75396ce" providerId="AD" clId="Web-{892B22C6-DEDE-1D13-E6BC-2EBD27ADB444}" dt="2024-08-13T22:51:23.316" v="20" actId="20577"/>
        <pc:sldMkLst>
          <pc:docMk/>
          <pc:sldMk cId="2067817114" sldId="277"/>
        </pc:sldMkLst>
      </pc:sldChg>
    </pc:docChg>
  </pc:docChgLst>
  <pc:docChgLst>
    <pc:chgData name="Adam Piercey" userId="52531b71-c474-47da-9af6-b558c75396ce" providerId="ADAL" clId="{9E0BDAAA-6410-49F8-A259-81334A4364B0}"/>
    <pc:docChg chg="undo custSel modSld sldOrd">
      <pc:chgData name="Adam Piercey" userId="52531b71-c474-47da-9af6-b558c75396ce" providerId="ADAL" clId="{9E0BDAAA-6410-49F8-A259-81334A4364B0}" dt="2024-10-08T21:11:39.770" v="1192" actId="20577"/>
      <pc:docMkLst>
        <pc:docMk/>
      </pc:docMkLst>
      <pc:sldChg chg="modNotesTx">
        <pc:chgData name="Adam Piercey" userId="52531b71-c474-47da-9af6-b558c75396ce" providerId="ADAL" clId="{9E0BDAAA-6410-49F8-A259-81334A4364B0}" dt="2024-10-08T21:07:50.990" v="847" actId="20577"/>
        <pc:sldMkLst>
          <pc:docMk/>
          <pc:sldMk cId="108005193" sldId="261"/>
        </pc:sldMkLst>
      </pc:sldChg>
      <pc:sldChg chg="modSp mod">
        <pc:chgData name="Adam Piercey" userId="52531b71-c474-47da-9af6-b558c75396ce" providerId="ADAL" clId="{9E0BDAAA-6410-49F8-A259-81334A4364B0}" dt="2024-09-11T21:25:11.571" v="69" actId="27636"/>
        <pc:sldMkLst>
          <pc:docMk/>
          <pc:sldMk cId="451427975" sldId="272"/>
        </pc:sldMkLst>
      </pc:sldChg>
      <pc:sldChg chg="addCm modNotesTx">
        <pc:chgData name="Adam Piercey" userId="52531b71-c474-47da-9af6-b558c75396ce" providerId="ADAL" clId="{9E0BDAAA-6410-49F8-A259-81334A4364B0}" dt="2024-10-08T21:11:39.770" v="1192" actId="20577"/>
        <pc:sldMkLst>
          <pc:docMk/>
          <pc:sldMk cId="2640373271" sldId="273"/>
        </pc:sldMkLst>
        <pc:extLst>
          <p:ext xmlns:p="http://schemas.openxmlformats.org/presentationml/2006/main" uri="{D6D511B9-2390-475A-947B-AFAB55BFBCF1}">
            <pc226:cmChg xmlns:pc226="http://schemas.microsoft.com/office/powerpoint/2022/06/main/command" chg="add">
              <pc226:chgData name="Adam Piercey" userId="52531b71-c474-47da-9af6-b558c75396ce" providerId="ADAL" clId="{9E0BDAAA-6410-49F8-A259-81334A4364B0}" dt="2024-08-26T17:38:56.025" v="65"/>
              <pc2:cmMkLst xmlns:pc2="http://schemas.microsoft.com/office/powerpoint/2019/9/main/command">
                <pc:docMk/>
                <pc:sldMk cId="2640373271" sldId="273"/>
                <pc2:cmMk id="{C8995CAA-44BA-484D-9CA5-0A73567EA978}"/>
              </pc2:cmMkLst>
            </pc226:cmChg>
          </p:ext>
        </pc:extLst>
      </pc:sldChg>
      <pc:sldChg chg="addSp modSp mod modNotesTx">
        <pc:chgData name="Adam Piercey" userId="52531b71-c474-47da-9af6-b558c75396ce" providerId="ADAL" clId="{9E0BDAAA-6410-49F8-A259-81334A4364B0}" dt="2024-10-08T21:06:02.884" v="716" actId="20577"/>
        <pc:sldMkLst>
          <pc:docMk/>
          <pc:sldMk cId="3529259693" sldId="274"/>
        </pc:sldMkLst>
      </pc:sldChg>
      <pc:sldChg chg="ord modNotesTx">
        <pc:chgData name="Adam Piercey" userId="52531b71-c474-47da-9af6-b558c75396ce" providerId="ADAL" clId="{9E0BDAAA-6410-49F8-A259-81334A4364B0}" dt="2024-10-08T21:07:04.642" v="790" actId="20577"/>
        <pc:sldMkLst>
          <pc:docMk/>
          <pc:sldMk cId="1782670543" sldId="275"/>
        </pc:sldMkLst>
      </pc:sldChg>
      <pc:sldChg chg="modSp mod ord">
        <pc:chgData name="Adam Piercey" userId="52531b71-c474-47da-9af6-b558c75396ce" providerId="ADAL" clId="{9E0BDAAA-6410-49F8-A259-81334A4364B0}" dt="2024-08-14T23:11:29.754" v="2" actId="27636"/>
        <pc:sldMkLst>
          <pc:docMk/>
          <pc:sldMk cId="1893427103" sldId="276"/>
        </pc:sldMkLst>
      </pc:sldChg>
      <pc:sldChg chg="modSp mod modNotesTx">
        <pc:chgData name="Adam Piercey" userId="52531b71-c474-47da-9af6-b558c75396ce" providerId="ADAL" clId="{9E0BDAAA-6410-49F8-A259-81334A4364B0}" dt="2024-10-08T21:00:55.677" v="93" actId="20577"/>
        <pc:sldMkLst>
          <pc:docMk/>
          <pc:sldMk cId="2067817114" sldId="277"/>
        </pc:sldMkLst>
      </pc:sldChg>
      <pc:sldChg chg="addCm modNotesTx">
        <pc:chgData name="Adam Piercey" userId="52531b71-c474-47da-9af6-b558c75396ce" providerId="ADAL" clId="{9E0BDAAA-6410-49F8-A259-81334A4364B0}" dt="2024-08-26T17:33:09.163" v="64"/>
        <pc:sldMkLst>
          <pc:docMk/>
          <pc:sldMk cId="477995533" sldId="279"/>
        </pc:sldMkLst>
        <pc:extLst>
          <p:ext xmlns:p="http://schemas.openxmlformats.org/presentationml/2006/main" uri="{D6D511B9-2390-475A-947B-AFAB55BFBCF1}">
            <pc226:cmChg xmlns:pc226="http://schemas.microsoft.com/office/powerpoint/2022/06/main/command" chg="add">
              <pc226:chgData name="Adam Piercey" userId="52531b71-c474-47da-9af6-b558c75396ce" providerId="ADAL" clId="{9E0BDAAA-6410-49F8-A259-81334A4364B0}" dt="2024-08-26T17:33:09.163" v="64"/>
              <pc2:cmMkLst xmlns:pc2="http://schemas.microsoft.com/office/powerpoint/2019/9/main/command">
                <pc:docMk/>
                <pc:sldMk cId="477995533" sldId="279"/>
                <pc2:cmMk id="{DA7ED8B6-B48B-4DE2-94C0-AECCF0AA6391}"/>
              </pc2:cmMkLst>
            </pc226:cmChg>
          </p:ext>
        </pc:extLst>
      </pc:sldChg>
      <pc:sldChg chg="modSp mod">
        <pc:chgData name="Adam Piercey" userId="52531b71-c474-47da-9af6-b558c75396ce" providerId="ADAL" clId="{9E0BDAAA-6410-49F8-A259-81334A4364B0}" dt="2024-09-11T21:25:11.430" v="68" actId="27636"/>
        <pc:sldMkLst>
          <pc:docMk/>
          <pc:sldMk cId="1692729261" sldId="285"/>
        </pc:sldMkLst>
      </pc:sldChg>
      <pc:sldChg chg="modNotesTx">
        <pc:chgData name="Adam Piercey" userId="52531b71-c474-47da-9af6-b558c75396ce" providerId="ADAL" clId="{9E0BDAAA-6410-49F8-A259-81334A4364B0}" dt="2024-10-08T21:08:42.139" v="1038" actId="20577"/>
        <pc:sldMkLst>
          <pc:docMk/>
          <pc:sldMk cId="2277068674" sldId="286"/>
        </pc:sldMkLst>
      </pc:sldChg>
    </pc:docChg>
  </pc:docChgLst>
  <pc:docChgLst>
    <pc:chgData name="Courtney Riley" userId="S::criley@myunitedway.ca::98107b1e-53b4-4c39-a8f2-1ce7a7be5100" providerId="AD" clId="Web-{01B26DB4-D4E8-67D5-E619-092A85DB462F}"/>
    <pc:docChg chg="modSld">
      <pc:chgData name="Courtney Riley" userId="S::criley@myunitedway.ca::98107b1e-53b4-4c39-a8f2-1ce7a7be5100" providerId="AD" clId="Web-{01B26DB4-D4E8-67D5-E619-092A85DB462F}" dt="2025-08-14T15:19:44.652" v="0"/>
      <pc:docMkLst>
        <pc:docMk/>
      </pc:docMkLst>
      <pc:sldChg chg="modNotes">
        <pc:chgData name="Courtney Riley" userId="S::criley@myunitedway.ca::98107b1e-53b4-4c39-a8f2-1ce7a7be5100" providerId="AD" clId="Web-{01B26DB4-D4E8-67D5-E619-092A85DB462F}" dt="2025-08-14T15:19:44.652" v="0"/>
        <pc:sldMkLst>
          <pc:docMk/>
          <pc:sldMk cId="1692729261" sldId="285"/>
        </pc:sldMkLst>
      </pc:sldChg>
    </pc:docChg>
  </pc:docChgLst>
  <pc:docChgLst>
    <pc:chgData name="Courtney Riley" userId="S::criley@myunitedway.ca::98107b1e-53b4-4c39-a8f2-1ce7a7be5100" providerId="AD" clId="Web-{21266FAE-94F4-67B8-00D8-FE7A7FD08C74}"/>
    <pc:docChg chg="mod modSld">
      <pc:chgData name="Courtney Riley" userId="S::criley@myunitedway.ca::98107b1e-53b4-4c39-a8f2-1ce7a7be5100" providerId="AD" clId="Web-{21266FAE-94F4-67B8-00D8-FE7A7FD08C74}" dt="2024-08-14T16:02:18.489" v="98"/>
      <pc:docMkLst>
        <pc:docMk/>
      </pc:docMkLst>
      <pc:sldChg chg="addSp delSp modSp modNotes">
        <pc:chgData name="Courtney Riley" userId="S::criley@myunitedway.ca::98107b1e-53b4-4c39-a8f2-1ce7a7be5100" providerId="AD" clId="Web-{21266FAE-94F4-67B8-00D8-FE7A7FD08C74}" dt="2024-08-14T15:58:10.471" v="97" actId="1076"/>
        <pc:sldMkLst>
          <pc:docMk/>
          <pc:sldMk cId="3260046503" sldId="260"/>
        </pc:sldMkLst>
      </pc:sldChg>
    </pc:docChg>
  </pc:docChgLst>
  <pc:docChgLst>
    <pc:chgData name="Courtney Riley" userId="98107b1e-53b4-4c39-a8f2-1ce7a7be5100" providerId="ADAL" clId="{BC69769A-688D-4265-AB86-9C27F6A291F9}"/>
    <pc:docChg chg="undo redo custSel addSld delSld modSld sldOrd modMainMaster modSection">
      <pc:chgData name="Courtney Riley" userId="98107b1e-53b4-4c39-a8f2-1ce7a7be5100" providerId="ADAL" clId="{BC69769A-688D-4265-AB86-9C27F6A291F9}" dt="2025-08-06T17:56:54.378" v="2310" actId="167"/>
      <pc:docMkLst>
        <pc:docMk/>
      </pc:docMkLst>
      <pc:sldChg chg="addSp delSp modSp mod modNotesTx">
        <pc:chgData name="Courtney Riley" userId="98107b1e-53b4-4c39-a8f2-1ce7a7be5100" providerId="ADAL" clId="{BC69769A-688D-4265-AB86-9C27F6A291F9}" dt="2025-08-06T17:56:54.378" v="2310" actId="167"/>
        <pc:sldMkLst>
          <pc:docMk/>
          <pc:sldMk cId="2975190026" sldId="265"/>
        </pc:sldMkLst>
      </pc:sldChg>
      <pc:sldChg chg="del modNotesTx">
        <pc:chgData name="Courtney Riley" userId="98107b1e-53b4-4c39-a8f2-1ce7a7be5100" providerId="ADAL" clId="{BC69769A-688D-4265-AB86-9C27F6A291F9}" dt="2025-08-06T17:34:20.990" v="2025" actId="2696"/>
        <pc:sldMkLst>
          <pc:docMk/>
          <pc:sldMk cId="188652374" sldId="271"/>
        </pc:sldMkLst>
      </pc:sldChg>
      <pc:sldChg chg="modSp mod">
        <pc:chgData name="Courtney Riley" userId="98107b1e-53b4-4c39-a8f2-1ce7a7be5100" providerId="ADAL" clId="{BC69769A-688D-4265-AB86-9C27F6A291F9}" dt="2025-08-06T16:20:20.379" v="26" actId="27636"/>
        <pc:sldMkLst>
          <pc:docMk/>
          <pc:sldMk cId="451427975" sldId="272"/>
        </pc:sldMkLst>
        <pc:spChg chg="mod">
          <ac:chgData name="Courtney Riley" userId="98107b1e-53b4-4c39-a8f2-1ce7a7be5100" providerId="ADAL" clId="{BC69769A-688D-4265-AB86-9C27F6A291F9}" dt="2025-08-06T16:20:20.379" v="26" actId="27636"/>
          <ac:spMkLst>
            <pc:docMk/>
            <pc:sldMk cId="451427975" sldId="272"/>
            <ac:spMk id="3" creationId="{CC9BE28B-2475-28BD-6BC1-10BA5F75D068}"/>
          </ac:spMkLst>
        </pc:spChg>
      </pc:sldChg>
      <pc:sldChg chg="modSp del mod">
        <pc:chgData name="Courtney Riley" userId="98107b1e-53b4-4c39-a8f2-1ce7a7be5100" providerId="ADAL" clId="{BC69769A-688D-4265-AB86-9C27F6A291F9}" dt="2025-08-06T17:49:53.166" v="2200" actId="2696"/>
        <pc:sldMkLst>
          <pc:docMk/>
          <pc:sldMk cId="3529259693" sldId="274"/>
        </pc:sldMkLst>
      </pc:sldChg>
      <pc:sldChg chg="del ord">
        <pc:chgData name="Courtney Riley" userId="98107b1e-53b4-4c39-a8f2-1ce7a7be5100" providerId="ADAL" clId="{BC69769A-688D-4265-AB86-9C27F6A291F9}" dt="2025-08-06T17:45:30.409" v="2078" actId="2696"/>
        <pc:sldMkLst>
          <pc:docMk/>
          <pc:sldMk cId="1782670543" sldId="275"/>
        </pc:sldMkLst>
      </pc:sldChg>
      <pc:sldChg chg="addSp delSp modSp mod modNotesTx">
        <pc:chgData name="Courtney Riley" userId="98107b1e-53b4-4c39-a8f2-1ce7a7be5100" providerId="ADAL" clId="{BC69769A-688D-4265-AB86-9C27F6A291F9}" dt="2025-08-06T17:44:30.921" v="2059" actId="20577"/>
        <pc:sldMkLst>
          <pc:docMk/>
          <pc:sldMk cId="2067817114" sldId="277"/>
        </pc:sldMkLst>
        <pc:spChg chg="mod">
          <ac:chgData name="Courtney Riley" userId="98107b1e-53b4-4c39-a8f2-1ce7a7be5100" providerId="ADAL" clId="{BC69769A-688D-4265-AB86-9C27F6A291F9}" dt="2025-08-06T16:31:47.759" v="1546" actId="20577"/>
          <ac:spMkLst>
            <pc:docMk/>
            <pc:sldMk cId="2067817114" sldId="277"/>
            <ac:spMk id="4" creationId="{C420F8C3-3C71-1F97-0B0D-F9034688365E}"/>
          </ac:spMkLst>
        </pc:spChg>
        <pc:spChg chg="mod">
          <ac:chgData name="Courtney Riley" userId="98107b1e-53b4-4c39-a8f2-1ce7a7be5100" providerId="ADAL" clId="{BC69769A-688D-4265-AB86-9C27F6A291F9}" dt="2025-08-06T16:31:53.955" v="1572" actId="20577"/>
          <ac:spMkLst>
            <pc:docMk/>
            <pc:sldMk cId="2067817114" sldId="277"/>
            <ac:spMk id="5" creationId="{BC45E5E2-8FB0-7ECF-63C3-5BACD3EFF84D}"/>
          </ac:spMkLst>
        </pc:spChg>
        <pc:spChg chg="mod">
          <ac:chgData name="Courtney Riley" userId="98107b1e-53b4-4c39-a8f2-1ce7a7be5100" providerId="ADAL" clId="{BC69769A-688D-4265-AB86-9C27F6A291F9}" dt="2025-08-06T16:32:02.140" v="1587" actId="20577"/>
          <ac:spMkLst>
            <pc:docMk/>
            <pc:sldMk cId="2067817114" sldId="277"/>
            <ac:spMk id="6" creationId="{459C8396-1A96-0B35-7A3C-560C05B9DF4F}"/>
          </ac:spMkLst>
        </pc:spChg>
        <pc:picChg chg="add mod">
          <ac:chgData name="Courtney Riley" userId="98107b1e-53b4-4c39-a8f2-1ce7a7be5100" providerId="ADAL" clId="{BC69769A-688D-4265-AB86-9C27F6A291F9}" dt="2025-08-06T16:33:27.032" v="1599" actId="1076"/>
          <ac:picMkLst>
            <pc:docMk/>
            <pc:sldMk cId="2067817114" sldId="277"/>
            <ac:picMk id="8" creationId="{BF420903-0311-2A47-1BC6-8CF267759DAB}"/>
          </ac:picMkLst>
        </pc:picChg>
        <pc:picChg chg="add mod">
          <ac:chgData name="Courtney Riley" userId="98107b1e-53b4-4c39-a8f2-1ce7a7be5100" providerId="ADAL" clId="{BC69769A-688D-4265-AB86-9C27F6A291F9}" dt="2025-08-06T16:33:21.344" v="1597" actId="1076"/>
          <ac:picMkLst>
            <pc:docMk/>
            <pc:sldMk cId="2067817114" sldId="277"/>
            <ac:picMk id="10" creationId="{BCC4E3E6-5FCC-C7FD-06F9-55A8ED97BAAC}"/>
          </ac:picMkLst>
        </pc:picChg>
        <pc:picChg chg="add mod">
          <ac:chgData name="Courtney Riley" userId="98107b1e-53b4-4c39-a8f2-1ce7a7be5100" providerId="ADAL" clId="{BC69769A-688D-4265-AB86-9C27F6A291F9}" dt="2025-08-06T16:33:52.740" v="1605" actId="1076"/>
          <ac:picMkLst>
            <pc:docMk/>
            <pc:sldMk cId="2067817114" sldId="277"/>
            <ac:picMk id="14" creationId="{CAAC3543-EEB8-1772-A889-60F1A8D4F98C}"/>
          </ac:picMkLst>
        </pc:picChg>
      </pc:sldChg>
      <pc:sldChg chg="modSp mod">
        <pc:chgData name="Courtney Riley" userId="98107b1e-53b4-4c39-a8f2-1ce7a7be5100" providerId="ADAL" clId="{BC69769A-688D-4265-AB86-9C27F6A291F9}" dt="2025-08-06T16:20:20.410" v="27" actId="27636"/>
        <pc:sldMkLst>
          <pc:docMk/>
          <pc:sldMk cId="1692729261" sldId="285"/>
        </pc:sldMkLst>
        <pc:spChg chg="mod">
          <ac:chgData name="Courtney Riley" userId="98107b1e-53b4-4c39-a8f2-1ce7a7be5100" providerId="ADAL" clId="{BC69769A-688D-4265-AB86-9C27F6A291F9}" dt="2025-08-06T16:20:20.410" v="27" actId="27636"/>
          <ac:spMkLst>
            <pc:docMk/>
            <pc:sldMk cId="1692729261" sldId="285"/>
            <ac:spMk id="8" creationId="{4EE3C95B-7AA9-FD29-10EA-2603E683AE41}"/>
          </ac:spMkLst>
        </pc:spChg>
      </pc:sldChg>
      <pc:sldChg chg="addSp delSp modSp add del mod ord modNotesTx">
        <pc:chgData name="Courtney Riley" userId="98107b1e-53b4-4c39-a8f2-1ce7a7be5100" providerId="ADAL" clId="{BC69769A-688D-4265-AB86-9C27F6A291F9}" dt="2025-08-06T16:50:07.344" v="1937" actId="47"/>
        <pc:sldMkLst>
          <pc:docMk/>
          <pc:sldMk cId="3620730076" sldId="287"/>
        </pc:sldMkLst>
      </pc:sldChg>
      <pc:sldChg chg="addSp delSp modSp new del mod">
        <pc:chgData name="Courtney Riley" userId="98107b1e-53b4-4c39-a8f2-1ce7a7be5100" providerId="ADAL" clId="{BC69769A-688D-4265-AB86-9C27F6A291F9}" dt="2025-08-06T17:36:44.840" v="2041" actId="2696"/>
        <pc:sldMkLst>
          <pc:docMk/>
          <pc:sldMk cId="909903052" sldId="288"/>
        </pc:sldMkLst>
      </pc:sldChg>
      <pc:sldChg chg="addSp delSp modSp new mod">
        <pc:chgData name="Courtney Riley" userId="98107b1e-53b4-4c39-a8f2-1ce7a7be5100" providerId="ADAL" clId="{BC69769A-688D-4265-AB86-9C27F6A291F9}" dt="2025-08-06T17:50:03.800" v="2201" actId="113"/>
        <pc:sldMkLst>
          <pc:docMk/>
          <pc:sldMk cId="1142281242" sldId="289"/>
        </pc:sldMkLst>
        <pc:spChg chg="mod">
          <ac:chgData name="Courtney Riley" userId="98107b1e-53b4-4c39-a8f2-1ce7a7be5100" providerId="ADAL" clId="{BC69769A-688D-4265-AB86-9C27F6A291F9}" dt="2025-08-06T17:50:03.800" v="2201" actId="113"/>
          <ac:spMkLst>
            <pc:docMk/>
            <pc:sldMk cId="1142281242" sldId="289"/>
            <ac:spMk id="2" creationId="{3FFD1B9F-ACE7-C13C-3113-B074404FEFE5}"/>
          </ac:spMkLst>
        </pc:spChg>
        <pc:spChg chg="mod">
          <ac:chgData name="Courtney Riley" userId="98107b1e-53b4-4c39-a8f2-1ce7a7be5100" providerId="ADAL" clId="{BC69769A-688D-4265-AB86-9C27F6A291F9}" dt="2025-08-06T16:53:34.720" v="1991" actId="1076"/>
          <ac:spMkLst>
            <pc:docMk/>
            <pc:sldMk cId="1142281242" sldId="289"/>
            <ac:spMk id="3" creationId="{7D3575C1-AA92-7A49-744D-B9A60F633337}"/>
          </ac:spMkLst>
        </pc:spChg>
      </pc:sldChg>
      <pc:sldChg chg="addSp delSp modSp new mod">
        <pc:chgData name="Courtney Riley" userId="98107b1e-53b4-4c39-a8f2-1ce7a7be5100" providerId="ADAL" clId="{BC69769A-688D-4265-AB86-9C27F6A291F9}" dt="2025-08-06T17:34:10.127" v="2023"/>
        <pc:sldMkLst>
          <pc:docMk/>
          <pc:sldMk cId="1955390253" sldId="290"/>
        </pc:sldMkLst>
        <pc:spChg chg="add mod">
          <ac:chgData name="Courtney Riley" userId="98107b1e-53b4-4c39-a8f2-1ce7a7be5100" providerId="ADAL" clId="{BC69769A-688D-4265-AB86-9C27F6A291F9}" dt="2025-08-06T17:34:10.127" v="2023"/>
          <ac:spMkLst>
            <pc:docMk/>
            <pc:sldMk cId="1955390253" sldId="290"/>
            <ac:spMk id="4" creationId="{E361403A-8159-2E83-F908-6D96A0989E17}"/>
          </ac:spMkLst>
        </pc:spChg>
        <pc:spChg chg="add mod">
          <ac:chgData name="Courtney Riley" userId="98107b1e-53b4-4c39-a8f2-1ce7a7be5100" providerId="ADAL" clId="{BC69769A-688D-4265-AB86-9C27F6A291F9}" dt="2025-08-06T17:34:10.127" v="2023"/>
          <ac:spMkLst>
            <pc:docMk/>
            <pc:sldMk cId="1955390253" sldId="290"/>
            <ac:spMk id="5" creationId="{E2F78310-590F-2911-4FBA-423819C4364B}"/>
          </ac:spMkLst>
        </pc:spChg>
      </pc:sldChg>
      <pc:sldChg chg="addSp delSp modSp new mod">
        <pc:chgData name="Courtney Riley" userId="98107b1e-53b4-4c39-a8f2-1ce7a7be5100" providerId="ADAL" clId="{BC69769A-688D-4265-AB86-9C27F6A291F9}" dt="2025-08-06T17:36:32.710" v="2040"/>
        <pc:sldMkLst>
          <pc:docMk/>
          <pc:sldMk cId="461173966" sldId="291"/>
        </pc:sldMkLst>
        <pc:spChg chg="add mod">
          <ac:chgData name="Courtney Riley" userId="98107b1e-53b4-4c39-a8f2-1ce7a7be5100" providerId="ADAL" clId="{BC69769A-688D-4265-AB86-9C27F6A291F9}" dt="2025-08-06T17:36:32.710" v="2040"/>
          <ac:spMkLst>
            <pc:docMk/>
            <pc:sldMk cId="461173966" sldId="291"/>
            <ac:spMk id="4" creationId="{84070E9B-BA78-EF23-6487-70A837C747DE}"/>
          </ac:spMkLst>
        </pc:spChg>
        <pc:spChg chg="add mod">
          <ac:chgData name="Courtney Riley" userId="98107b1e-53b4-4c39-a8f2-1ce7a7be5100" providerId="ADAL" clId="{BC69769A-688D-4265-AB86-9C27F6A291F9}" dt="2025-08-06T17:36:32.710" v="2040"/>
          <ac:spMkLst>
            <pc:docMk/>
            <pc:sldMk cId="461173966" sldId="291"/>
            <ac:spMk id="6" creationId="{19EB80FB-8C5A-17D7-5417-E097C5ADE760}"/>
          </ac:spMkLst>
        </pc:spChg>
        <pc:picChg chg="add mod">
          <ac:chgData name="Courtney Riley" userId="98107b1e-53b4-4c39-a8f2-1ce7a7be5100" providerId="ADAL" clId="{BC69769A-688D-4265-AB86-9C27F6A291F9}" dt="2025-08-06T17:36:32.710" v="2040"/>
          <ac:picMkLst>
            <pc:docMk/>
            <pc:sldMk cId="461173966" sldId="291"/>
            <ac:picMk id="5" creationId="{FFA7B1AD-1590-8A2D-483F-205652945863}"/>
          </ac:picMkLst>
        </pc:picChg>
      </pc:sldChg>
      <pc:sldChg chg="modSp new mod">
        <pc:chgData name="Courtney Riley" userId="98107b1e-53b4-4c39-a8f2-1ce7a7be5100" providerId="ADAL" clId="{BC69769A-688D-4265-AB86-9C27F6A291F9}" dt="2025-08-06T17:45:18.939" v="2077" actId="1076"/>
        <pc:sldMkLst>
          <pc:docMk/>
          <pc:sldMk cId="3084332433" sldId="292"/>
        </pc:sldMkLst>
        <pc:spChg chg="mod">
          <ac:chgData name="Courtney Riley" userId="98107b1e-53b4-4c39-a8f2-1ce7a7be5100" providerId="ADAL" clId="{BC69769A-688D-4265-AB86-9C27F6A291F9}" dt="2025-08-06T17:45:18.939" v="2077" actId="1076"/>
          <ac:spMkLst>
            <pc:docMk/>
            <pc:sldMk cId="3084332433" sldId="292"/>
            <ac:spMk id="2" creationId="{A0EC9909-6D95-C1FC-CBB0-4EC3E117B06B}"/>
          </ac:spMkLst>
        </pc:spChg>
        <pc:spChg chg="mod">
          <ac:chgData name="Courtney Riley" userId="98107b1e-53b4-4c39-a8f2-1ce7a7be5100" providerId="ADAL" clId="{BC69769A-688D-4265-AB86-9C27F6A291F9}" dt="2025-08-06T17:45:14.989" v="2076" actId="1076"/>
          <ac:spMkLst>
            <pc:docMk/>
            <pc:sldMk cId="3084332433" sldId="292"/>
            <ac:spMk id="3" creationId="{2BA51651-D5D2-35C1-74E3-117AAE7E148C}"/>
          </ac:spMkLst>
        </pc:spChg>
      </pc:sldChg>
      <pc:sldChg chg="addSp delSp modSp new mod modNotesTx">
        <pc:chgData name="Courtney Riley" userId="98107b1e-53b4-4c39-a8f2-1ce7a7be5100" providerId="ADAL" clId="{BC69769A-688D-4265-AB86-9C27F6A291F9}" dt="2025-08-06T17:52:15.971" v="2214" actId="20577"/>
        <pc:sldMkLst>
          <pc:docMk/>
          <pc:sldMk cId="3508508552" sldId="293"/>
        </pc:sldMkLst>
        <pc:spChg chg="mod">
          <ac:chgData name="Courtney Riley" userId="98107b1e-53b4-4c39-a8f2-1ce7a7be5100" providerId="ADAL" clId="{BC69769A-688D-4265-AB86-9C27F6A291F9}" dt="2025-08-06T17:51:52.706" v="2208" actId="113"/>
          <ac:spMkLst>
            <pc:docMk/>
            <pc:sldMk cId="3508508552" sldId="293"/>
            <ac:spMk id="3" creationId="{3BD4CB06-543E-2882-4155-BA45873C979F}"/>
          </ac:spMkLst>
        </pc:spChg>
        <pc:spChg chg="add mod">
          <ac:chgData name="Courtney Riley" userId="98107b1e-53b4-4c39-a8f2-1ce7a7be5100" providerId="ADAL" clId="{BC69769A-688D-4265-AB86-9C27F6A291F9}" dt="2025-08-06T17:50:07.694" v="2202" actId="113"/>
          <ac:spMkLst>
            <pc:docMk/>
            <pc:sldMk cId="3508508552" sldId="293"/>
            <ac:spMk id="4" creationId="{1D56DEC4-D892-86EC-E068-CE7E34DFFA1D}"/>
          </ac:spMkLst>
        </pc:spChg>
        <pc:picChg chg="add mod">
          <ac:chgData name="Courtney Riley" userId="98107b1e-53b4-4c39-a8f2-1ce7a7be5100" providerId="ADAL" clId="{BC69769A-688D-4265-AB86-9C27F6A291F9}" dt="2025-08-06T17:49:38.211" v="2199" actId="1076"/>
          <ac:picMkLst>
            <pc:docMk/>
            <pc:sldMk cId="3508508552" sldId="293"/>
            <ac:picMk id="5" creationId="{F3551B6E-0949-ED73-1157-36702BBD0543}"/>
          </ac:picMkLst>
        </pc:picChg>
      </pc:sldChg>
      <pc:sldMasterChg chg="addSldLayout modSldLayout">
        <pc:chgData name="Courtney Riley" userId="98107b1e-53b4-4c39-a8f2-1ce7a7be5100" providerId="ADAL" clId="{BC69769A-688D-4265-AB86-9C27F6A291F9}" dt="2025-08-06T17:43:54.902" v="2056" actId="18131"/>
        <pc:sldMasterMkLst>
          <pc:docMk/>
          <pc:sldMasterMk cId="1349283940" sldId="2147483648"/>
        </pc:sldMasterMkLst>
        <pc:sldLayoutChg chg="modSp mod">
          <pc:chgData name="Courtney Riley" userId="98107b1e-53b4-4c39-a8f2-1ce7a7be5100" providerId="ADAL" clId="{BC69769A-688D-4265-AB86-9C27F6A291F9}" dt="2025-08-06T17:41:24.549" v="2044" actId="18131"/>
          <pc:sldLayoutMkLst>
            <pc:docMk/>
            <pc:sldMasterMk cId="1349283940" sldId="2147483648"/>
            <pc:sldLayoutMk cId="3017236502" sldId="2147483659"/>
          </pc:sldLayoutMkLst>
          <pc:picChg chg="mod modCrop">
            <ac:chgData name="Courtney Riley" userId="98107b1e-53b4-4c39-a8f2-1ce7a7be5100" providerId="ADAL" clId="{BC69769A-688D-4265-AB86-9C27F6A291F9}" dt="2025-08-06T17:41:24.549" v="2044" actId="18131"/>
            <ac:picMkLst>
              <pc:docMk/>
              <pc:sldMasterMk cId="1349283940" sldId="2147483648"/>
              <pc:sldLayoutMk cId="3017236502" sldId="2147483659"/>
              <ac:picMk id="16" creationId="{58172D23-61B6-4129-CD04-9FA2BE39065F}"/>
            </ac:picMkLst>
          </pc:picChg>
        </pc:sldLayoutChg>
        <pc:sldLayoutChg chg="modSp add mod replId modTransition">
          <pc:chgData name="Courtney Riley" userId="98107b1e-53b4-4c39-a8f2-1ce7a7be5100" providerId="ADAL" clId="{BC69769A-688D-4265-AB86-9C27F6A291F9}" dt="2025-08-06T17:35:51.241" v="2035" actId="732"/>
          <pc:sldLayoutMkLst>
            <pc:docMk/>
            <pc:sldMasterMk cId="1349283940" sldId="2147483648"/>
            <pc:sldLayoutMk cId="1247473966" sldId="2147483673"/>
          </pc:sldLayoutMkLst>
          <pc:spChg chg="mod modCrop">
            <ac:chgData name="Courtney Riley" userId="98107b1e-53b4-4c39-a8f2-1ce7a7be5100" providerId="ADAL" clId="{BC69769A-688D-4265-AB86-9C27F6A291F9}" dt="2025-08-06T17:35:51.241" v="2035" actId="732"/>
            <ac:spMkLst>
              <pc:docMk/>
              <pc:sldMasterMk cId="1349283940" sldId="2147483648"/>
              <pc:sldLayoutMk cId="1247473966" sldId="2147483673"/>
              <ac:spMk id="9" creationId="{FEA54465-2ECE-E632-1773-B870A850FA7D}"/>
            </ac:spMkLst>
          </pc:spChg>
        </pc:sldLayoutChg>
        <pc:sldLayoutChg chg="modSp add mod modTransition">
          <pc:chgData name="Courtney Riley" userId="98107b1e-53b4-4c39-a8f2-1ce7a7be5100" providerId="ADAL" clId="{BC69769A-688D-4265-AB86-9C27F6A291F9}" dt="2025-08-06T17:43:54.902" v="2056" actId="18131"/>
          <pc:sldLayoutMkLst>
            <pc:docMk/>
            <pc:sldMasterMk cId="1349283940" sldId="2147483648"/>
            <pc:sldLayoutMk cId="2441584745" sldId="2147483674"/>
          </pc:sldLayoutMkLst>
          <pc:picChg chg="mod modCrop">
            <ac:chgData name="Courtney Riley" userId="98107b1e-53b4-4c39-a8f2-1ce7a7be5100" providerId="ADAL" clId="{BC69769A-688D-4265-AB86-9C27F6A291F9}" dt="2025-08-06T17:43:54.902" v="2056" actId="18131"/>
            <ac:picMkLst>
              <pc:docMk/>
              <pc:sldMasterMk cId="1349283940" sldId="2147483648"/>
              <pc:sldLayoutMk cId="2441584745" sldId="2147483674"/>
              <ac:picMk id="11" creationId="{604C59C8-DA9E-A2BB-52DF-F989029549C5}"/>
            </ac:picMkLst>
          </pc:picChg>
          <pc:picChg chg="mod modCrop">
            <ac:chgData name="Courtney Riley" userId="98107b1e-53b4-4c39-a8f2-1ce7a7be5100" providerId="ADAL" clId="{BC69769A-688D-4265-AB86-9C27F6A291F9}" dt="2025-08-06T17:43:28.986" v="2054" actId="18131"/>
            <ac:picMkLst>
              <pc:docMk/>
              <pc:sldMasterMk cId="1349283940" sldId="2147483648"/>
              <pc:sldLayoutMk cId="2441584745" sldId="2147483674"/>
              <ac:picMk id="16" creationId="{58172D23-61B6-4129-CD04-9FA2BE39065F}"/>
            </ac:picMkLst>
          </pc:picChg>
          <pc:picChg chg="mod modCrop">
            <ac:chgData name="Courtney Riley" userId="98107b1e-53b4-4c39-a8f2-1ce7a7be5100" providerId="ADAL" clId="{BC69769A-688D-4265-AB86-9C27F6A291F9}" dt="2025-08-06T17:42:47.911" v="2050" actId="18131"/>
            <ac:picMkLst>
              <pc:docMk/>
              <pc:sldMasterMk cId="1349283940" sldId="2147483648"/>
              <pc:sldLayoutMk cId="2441584745" sldId="2147483674"/>
              <ac:picMk id="24" creationId="{6B2B1A06-3A2B-4ADD-CC3F-67B2792472C2}"/>
            </ac:picMkLst>
          </pc:picChg>
        </pc:sldLayoutChg>
      </pc:sldMasterChg>
      <pc:sldMasterChg chg="modSldLayout">
        <pc:chgData name="Courtney Riley" userId="98107b1e-53b4-4c39-a8f2-1ce7a7be5100" providerId="ADAL" clId="{BC69769A-688D-4265-AB86-9C27F6A291F9}" dt="2025-08-06T17:53:28.694" v="2218" actId="478"/>
        <pc:sldMasterMkLst>
          <pc:docMk/>
          <pc:sldMasterMk cId="3573712799" sldId="2147483661"/>
        </pc:sldMasterMkLst>
        <pc:sldLayoutChg chg="addSp delSp mod">
          <pc:chgData name="Courtney Riley" userId="98107b1e-53b4-4c39-a8f2-1ce7a7be5100" providerId="ADAL" clId="{BC69769A-688D-4265-AB86-9C27F6A291F9}" dt="2025-08-06T17:53:28.694" v="2218" actId="478"/>
          <pc:sldLayoutMkLst>
            <pc:docMk/>
            <pc:sldMasterMk cId="3573712799" sldId="2147483661"/>
            <pc:sldLayoutMk cId="1568549130" sldId="2147483663"/>
          </pc:sldLayoutMkLst>
          <pc:picChg chg="add del">
            <ac:chgData name="Courtney Riley" userId="98107b1e-53b4-4c39-a8f2-1ce7a7be5100" providerId="ADAL" clId="{BC69769A-688D-4265-AB86-9C27F6A291F9}" dt="2025-08-06T17:53:28.694" v="2218" actId="478"/>
            <ac:picMkLst>
              <pc:docMk/>
              <pc:sldMasterMk cId="3573712799" sldId="2147483661"/>
              <pc:sldLayoutMk cId="1568549130" sldId="2147483663"/>
              <ac:picMk id="5" creationId="{5370314F-B2D6-88EE-D716-EBAFDE77FFC1}"/>
            </ac:picMkLst>
          </pc:picChg>
        </pc:sldLayoutChg>
      </pc:sldMasterChg>
      <pc:sldMasterChg chg="addSldLayout modSldLayout">
        <pc:chgData name="Courtney Riley" userId="98107b1e-53b4-4c39-a8f2-1ce7a7be5100" providerId="ADAL" clId="{BC69769A-688D-4265-AB86-9C27F6A291F9}" dt="2025-08-06T17:48:46.552" v="2193" actId="1036"/>
        <pc:sldMasterMkLst>
          <pc:docMk/>
          <pc:sldMasterMk cId="3800102818" sldId="2147483670"/>
        </pc:sldMasterMkLst>
        <pc:sldLayoutChg chg="addSp delSp modSp add mod replId modTransition">
          <pc:chgData name="Courtney Riley" userId="98107b1e-53b4-4c39-a8f2-1ce7a7be5100" providerId="ADAL" clId="{BC69769A-688D-4265-AB86-9C27F6A291F9}" dt="2025-08-06T17:00:27.694" v="2019" actId="18131"/>
          <pc:sldLayoutMkLst>
            <pc:docMk/>
            <pc:sldMasterMk cId="3800102818" sldId="2147483670"/>
            <pc:sldLayoutMk cId="2295970597" sldId="2147483672"/>
          </pc:sldLayoutMkLst>
          <pc:spChg chg="add del mod modCrop">
            <ac:chgData name="Courtney Riley" userId="98107b1e-53b4-4c39-a8f2-1ce7a7be5100" providerId="ADAL" clId="{BC69769A-688D-4265-AB86-9C27F6A291F9}" dt="2025-08-06T17:00:27.694" v="2019" actId="18131"/>
            <ac:spMkLst>
              <pc:docMk/>
              <pc:sldMasterMk cId="3800102818" sldId="2147483670"/>
              <pc:sldLayoutMk cId="2295970597" sldId="2147483672"/>
              <ac:spMk id="8" creationId="{B06F0D8D-01DF-733E-E820-3B3BC070EF8D}"/>
            </ac:spMkLst>
          </pc:spChg>
          <pc:grpChg chg="mod">
            <ac:chgData name="Courtney Riley" userId="98107b1e-53b4-4c39-a8f2-1ce7a7be5100" providerId="ADAL" clId="{BC69769A-688D-4265-AB86-9C27F6A291F9}" dt="2025-08-06T17:00:07.311" v="2011" actId="1076"/>
            <ac:grpSpMkLst>
              <pc:docMk/>
              <pc:sldMasterMk cId="3800102818" sldId="2147483670"/>
              <pc:sldLayoutMk cId="2295970597" sldId="2147483672"/>
              <ac:grpSpMk id="6" creationId="{17C445C8-7B96-382E-A6B5-0A5C5548C663}"/>
            </ac:grpSpMkLst>
          </pc:grpChg>
        </pc:sldLayoutChg>
        <pc:sldLayoutChg chg="modSp add mod replId modTransition">
          <pc:chgData name="Courtney Riley" userId="98107b1e-53b4-4c39-a8f2-1ce7a7be5100" providerId="ADAL" clId="{BC69769A-688D-4265-AB86-9C27F6A291F9}" dt="2025-08-06T17:47:34.156" v="2089" actId="14826"/>
          <pc:sldLayoutMkLst>
            <pc:docMk/>
            <pc:sldMasterMk cId="3800102818" sldId="2147483670"/>
            <pc:sldLayoutMk cId="225694823" sldId="2147483675"/>
          </pc:sldLayoutMkLst>
        </pc:sldLayoutChg>
        <pc:sldLayoutChg chg="modSp add mod replId modTransition">
          <pc:chgData name="Courtney Riley" userId="98107b1e-53b4-4c39-a8f2-1ce7a7be5100" providerId="ADAL" clId="{BC69769A-688D-4265-AB86-9C27F6A291F9}" dt="2025-08-06T17:48:46.552" v="2193" actId="1036"/>
          <pc:sldLayoutMkLst>
            <pc:docMk/>
            <pc:sldMasterMk cId="3800102818" sldId="2147483670"/>
            <pc:sldLayoutMk cId="2395139554" sldId="2147483675"/>
          </pc:sldLayoutMkLst>
          <pc:spChg chg="mod modCrop">
            <ac:chgData name="Courtney Riley" userId="98107b1e-53b4-4c39-a8f2-1ce7a7be5100" providerId="ADAL" clId="{BC69769A-688D-4265-AB86-9C27F6A291F9}" dt="2025-08-06T17:48:33.762" v="2139" actId="1036"/>
            <ac:spMkLst>
              <pc:docMk/>
              <pc:sldMasterMk cId="3800102818" sldId="2147483670"/>
              <pc:sldLayoutMk cId="2395139554" sldId="2147483675"/>
              <ac:spMk id="4" creationId="{34468A9C-1385-44CD-027A-4323478BEFB3}"/>
            </ac:spMkLst>
          </pc:spChg>
          <pc:spChg chg="mod">
            <ac:chgData name="Courtney Riley" userId="98107b1e-53b4-4c39-a8f2-1ce7a7be5100" providerId="ADAL" clId="{BC69769A-688D-4265-AB86-9C27F6A291F9}" dt="2025-08-06T17:48:46.552" v="2193" actId="1036"/>
            <ac:spMkLst>
              <pc:docMk/>
              <pc:sldMasterMk cId="3800102818" sldId="2147483670"/>
              <pc:sldLayoutMk cId="2395139554" sldId="2147483675"/>
              <ac:spMk id="5" creationId="{763DC80F-94EA-E098-2B2E-FFDA2BE1BF28}"/>
            </ac:spMkLst>
          </pc:spChg>
        </pc:sldLayoutChg>
      </pc:sldMasterChg>
    </pc:docChg>
  </pc:docChgLst>
  <pc:docChgLst>
    <pc:chgData name="Courtney Riley" userId="98107b1e-53b4-4c39-a8f2-1ce7a7be5100" providerId="ADAL" clId="{189F7B21-1BDA-4756-818F-CCE5175220C3}"/>
    <pc:docChg chg="undo redo custSel addSld delSld modSld sldOrd modSection">
      <pc:chgData name="Courtney Riley" userId="98107b1e-53b4-4c39-a8f2-1ce7a7be5100" providerId="ADAL" clId="{189F7B21-1BDA-4756-818F-CCE5175220C3}" dt="2024-09-04T14:36:37.172" v="9534" actId="20577"/>
      <pc:docMkLst>
        <pc:docMk/>
      </pc:docMkLst>
      <pc:sldChg chg="del">
        <pc:chgData name="Courtney Riley" userId="98107b1e-53b4-4c39-a8f2-1ce7a7be5100" providerId="ADAL" clId="{189F7B21-1BDA-4756-818F-CCE5175220C3}" dt="2024-07-23T15:53:56.217" v="0" actId="2696"/>
        <pc:sldMkLst>
          <pc:docMk/>
          <pc:sldMk cId="3221399788" sldId="257"/>
        </pc:sldMkLst>
      </pc:sldChg>
      <pc:sldChg chg="modSp del mod ord">
        <pc:chgData name="Courtney Riley" userId="98107b1e-53b4-4c39-a8f2-1ce7a7be5100" providerId="ADAL" clId="{189F7B21-1BDA-4756-818F-CCE5175220C3}" dt="2024-07-23T16:57:18.523" v="1141" actId="2696"/>
        <pc:sldMkLst>
          <pc:docMk/>
          <pc:sldMk cId="3003576541" sldId="259"/>
        </pc:sldMkLst>
      </pc:sldChg>
      <pc:sldChg chg="addSp delSp modSp mod ord delCm modNotesTx">
        <pc:chgData name="Courtney Riley" userId="98107b1e-53b4-4c39-a8f2-1ce7a7be5100" providerId="ADAL" clId="{189F7B21-1BDA-4756-818F-CCE5175220C3}" dt="2024-08-27T17:24:55.396" v="6552"/>
        <pc:sldMkLst>
          <pc:docMk/>
          <pc:sldMk cId="3260046503" sldId="260"/>
        </pc:sldMkLst>
        <pc:extLst>
          <p:ext xmlns:p="http://schemas.openxmlformats.org/presentationml/2006/main" uri="{D6D511B9-2390-475A-947B-AFAB55BFBCF1}">
            <pc226:cmChg xmlns:pc226="http://schemas.microsoft.com/office/powerpoint/2022/06/main/command" chg="del">
              <pc226:chgData name="Courtney Riley" userId="98107b1e-53b4-4c39-a8f2-1ce7a7be5100" providerId="ADAL" clId="{189F7B21-1BDA-4756-818F-CCE5175220C3}" dt="2024-08-27T17:24:55.396" v="6552"/>
              <pc2:cmMkLst xmlns:pc2="http://schemas.microsoft.com/office/powerpoint/2019/9/main/command">
                <pc:docMk/>
                <pc:sldMk cId="3260046503" sldId="260"/>
                <pc2:cmMk id="{E02E5342-DAC0-4066-9568-1088E3976C0E}"/>
              </pc2:cmMkLst>
            </pc226:cmChg>
            <pc226:cmChg xmlns:pc226="http://schemas.microsoft.com/office/powerpoint/2022/06/main/command" chg="del">
              <pc226:chgData name="Courtney Riley" userId="98107b1e-53b4-4c39-a8f2-1ce7a7be5100" providerId="ADAL" clId="{189F7B21-1BDA-4756-818F-CCE5175220C3}" dt="2024-08-01T16:04:52.286" v="5496"/>
              <pc2:cmMkLst xmlns:pc2="http://schemas.microsoft.com/office/powerpoint/2019/9/main/command">
                <pc:docMk/>
                <pc:sldMk cId="3260046503" sldId="260"/>
                <pc2:cmMk id="{0F7869B1-5246-4C07-A824-B65BCBA13EA3}"/>
              </pc2:cmMkLst>
            </pc226:cmChg>
          </p:ext>
        </pc:extLst>
      </pc:sldChg>
      <pc:sldChg chg="addSp delSp modSp mod delCm modNotesTx">
        <pc:chgData name="Courtney Riley" userId="98107b1e-53b4-4c39-a8f2-1ce7a7be5100" providerId="ADAL" clId="{189F7B21-1BDA-4756-818F-CCE5175220C3}" dt="2024-08-29T14:43:43.685" v="9043" actId="113"/>
        <pc:sldMkLst>
          <pc:docMk/>
          <pc:sldMk cId="108005193" sldId="261"/>
        </pc:sldMkLst>
        <pc:extLst>
          <p:ext xmlns:p="http://schemas.openxmlformats.org/presentationml/2006/main" uri="{D6D511B9-2390-475A-947B-AFAB55BFBCF1}">
            <pc226:cmChg xmlns:pc226="http://schemas.microsoft.com/office/powerpoint/2022/06/main/command" chg="del">
              <pc226:chgData name="Courtney Riley" userId="98107b1e-53b4-4c39-a8f2-1ce7a7be5100" providerId="ADAL" clId="{189F7B21-1BDA-4756-818F-CCE5175220C3}" dt="2024-08-29T14:41:24.939" v="8812"/>
              <pc2:cmMkLst xmlns:pc2="http://schemas.microsoft.com/office/powerpoint/2019/9/main/command">
                <pc:docMk/>
                <pc:sldMk cId="108005193" sldId="261"/>
                <pc2:cmMk id="{BC4EA623-80D6-4C3F-9802-A165DF405CBA}"/>
              </pc2:cmMkLst>
            </pc226:cmChg>
          </p:ext>
        </pc:extLst>
      </pc:sldChg>
      <pc:sldChg chg="del">
        <pc:chgData name="Courtney Riley" userId="98107b1e-53b4-4c39-a8f2-1ce7a7be5100" providerId="ADAL" clId="{189F7B21-1BDA-4756-818F-CCE5175220C3}" dt="2024-07-23T20:40:36.771" v="4881" actId="2696"/>
        <pc:sldMkLst>
          <pc:docMk/>
          <pc:sldMk cId="2097029485" sldId="262"/>
        </pc:sldMkLst>
      </pc:sldChg>
      <pc:sldChg chg="addSp delSp modSp mod modNotesTx">
        <pc:chgData name="Courtney Riley" userId="98107b1e-53b4-4c39-a8f2-1ce7a7be5100" providerId="ADAL" clId="{189F7B21-1BDA-4756-818F-CCE5175220C3}" dt="2024-08-01T17:02:06.063" v="6509" actId="166"/>
        <pc:sldMkLst>
          <pc:docMk/>
          <pc:sldMk cId="2975190026" sldId="265"/>
        </pc:sldMkLst>
      </pc:sldChg>
      <pc:sldChg chg="modSp mod delCm modNotesTx">
        <pc:chgData name="Courtney Riley" userId="98107b1e-53b4-4c39-a8f2-1ce7a7be5100" providerId="ADAL" clId="{189F7B21-1BDA-4756-818F-CCE5175220C3}" dt="2024-08-27T17:39:44.585" v="6756"/>
        <pc:sldMkLst>
          <pc:docMk/>
          <pc:sldMk cId="3654230073" sldId="268"/>
        </pc:sldMkLst>
        <pc:extLst>
          <p:ext xmlns:p="http://schemas.openxmlformats.org/presentationml/2006/main" uri="{D6D511B9-2390-475A-947B-AFAB55BFBCF1}">
            <pc226:cmChg xmlns:pc226="http://schemas.microsoft.com/office/powerpoint/2022/06/main/command" chg="del">
              <pc226:chgData name="Courtney Riley" userId="98107b1e-53b4-4c39-a8f2-1ce7a7be5100" providerId="ADAL" clId="{189F7B21-1BDA-4756-818F-CCE5175220C3}" dt="2024-08-27T17:39:44.585" v="6756"/>
              <pc2:cmMkLst xmlns:pc2="http://schemas.microsoft.com/office/powerpoint/2019/9/main/command">
                <pc:docMk/>
                <pc:sldMk cId="3654230073" sldId="268"/>
                <pc2:cmMk id="{97EE709F-1BA4-4F66-B372-95721F60B844}"/>
              </pc2:cmMkLst>
            </pc226:cmChg>
          </p:ext>
        </pc:extLst>
      </pc:sldChg>
      <pc:sldChg chg="addSp delSp modSp del mod modNotesTx">
        <pc:chgData name="Courtney Riley" userId="98107b1e-53b4-4c39-a8f2-1ce7a7be5100" providerId="ADAL" clId="{189F7B21-1BDA-4756-818F-CCE5175220C3}" dt="2024-08-01T15:37:35.060" v="5163" actId="2696"/>
        <pc:sldMkLst>
          <pc:docMk/>
          <pc:sldMk cId="1352873376" sldId="269"/>
        </pc:sldMkLst>
      </pc:sldChg>
      <pc:sldChg chg="del">
        <pc:chgData name="Courtney Riley" userId="98107b1e-53b4-4c39-a8f2-1ce7a7be5100" providerId="ADAL" clId="{189F7B21-1BDA-4756-818F-CCE5175220C3}" dt="2024-07-23T15:57:42.202" v="242" actId="2696"/>
        <pc:sldMkLst>
          <pc:docMk/>
          <pc:sldMk cId="1739063758" sldId="270"/>
        </pc:sldMkLst>
      </pc:sldChg>
      <pc:sldChg chg="addSp delSp modSp mod ord modNotesTx">
        <pc:chgData name="Courtney Riley" userId="98107b1e-53b4-4c39-a8f2-1ce7a7be5100" providerId="ADAL" clId="{189F7B21-1BDA-4756-818F-CCE5175220C3}" dt="2024-08-01T15:58:40.119" v="5403" actId="20577"/>
        <pc:sldMkLst>
          <pc:docMk/>
          <pc:sldMk cId="188652374" sldId="271"/>
        </pc:sldMkLst>
      </pc:sldChg>
      <pc:sldChg chg="modSp new mod ord">
        <pc:chgData name="Courtney Riley" userId="98107b1e-53b4-4c39-a8f2-1ce7a7be5100" providerId="ADAL" clId="{189F7B21-1BDA-4756-818F-CCE5175220C3}" dt="2024-07-23T19:58:16.120" v="1208" actId="20577"/>
        <pc:sldMkLst>
          <pc:docMk/>
          <pc:sldMk cId="451427975" sldId="272"/>
        </pc:sldMkLst>
      </pc:sldChg>
      <pc:sldChg chg="modSp new del mod">
        <pc:chgData name="Courtney Riley" userId="98107b1e-53b4-4c39-a8f2-1ce7a7be5100" providerId="ADAL" clId="{189F7B21-1BDA-4756-818F-CCE5175220C3}" dt="2024-07-23T16:00:38.354" v="358" actId="2696"/>
        <pc:sldMkLst>
          <pc:docMk/>
          <pc:sldMk cId="1135272255" sldId="272"/>
        </pc:sldMkLst>
      </pc:sldChg>
      <pc:sldChg chg="new del">
        <pc:chgData name="Courtney Riley" userId="98107b1e-53b4-4c39-a8f2-1ce7a7be5100" providerId="ADAL" clId="{189F7B21-1BDA-4756-818F-CCE5175220C3}" dt="2024-07-23T16:00:25.036" v="330" actId="2696"/>
        <pc:sldMkLst>
          <pc:docMk/>
          <pc:sldMk cId="2668396738" sldId="272"/>
        </pc:sldMkLst>
      </pc:sldChg>
      <pc:sldChg chg="addSp delSp modSp new mod delCm modCm modNotesTx">
        <pc:chgData name="Courtney Riley" userId="98107b1e-53b4-4c39-a8f2-1ce7a7be5100" providerId="ADAL" clId="{189F7B21-1BDA-4756-818F-CCE5175220C3}" dt="2024-09-03T15:30:58.468" v="9106" actId="2056"/>
        <pc:sldMkLst>
          <pc:docMk/>
          <pc:sldMk cId="2640373271" sldId="273"/>
        </pc:sldMkLst>
        <pc:extLst>
          <p:ext xmlns:p="http://schemas.openxmlformats.org/presentationml/2006/main" uri="{D6D511B9-2390-475A-947B-AFAB55BFBCF1}">
            <pc226:cmChg xmlns:pc226="http://schemas.microsoft.com/office/powerpoint/2022/06/main/command" chg="del">
              <pc226:chgData name="Courtney Riley" userId="98107b1e-53b4-4c39-a8f2-1ce7a7be5100" providerId="ADAL" clId="{189F7B21-1BDA-4756-818F-CCE5175220C3}" dt="2024-08-29T14:18:30.245" v="7018"/>
              <pc2:cmMkLst xmlns:pc2="http://schemas.microsoft.com/office/powerpoint/2019/9/main/command">
                <pc:docMk/>
                <pc:sldMk cId="2640373271" sldId="273"/>
                <pc2:cmMk id="{87D46A1A-5374-47DD-88D4-F5B740EE8881}"/>
              </pc2:cmMkLst>
            </pc226:cmChg>
            <pc226:cmChg xmlns:pc226="http://schemas.microsoft.com/office/powerpoint/2022/06/main/command" chg="mod">
              <pc226:chgData name="Courtney Riley" userId="98107b1e-53b4-4c39-a8f2-1ce7a7be5100" providerId="ADAL" clId="{189F7B21-1BDA-4756-818F-CCE5175220C3}" dt="2024-09-03T15:30:58.468" v="9106" actId="2056"/>
              <pc2:cmMkLst xmlns:pc2="http://schemas.microsoft.com/office/powerpoint/2019/9/main/command">
                <pc:docMk/>
                <pc:sldMk cId="2640373271" sldId="273"/>
                <pc2:cmMk id="{24766A72-492F-4D6B-96A0-C2519081A785}"/>
              </pc2:cmMkLst>
            </pc226:cmChg>
            <pc226:cmChg xmlns:pc226="http://schemas.microsoft.com/office/powerpoint/2022/06/main/command" chg="del">
              <pc226:chgData name="Courtney Riley" userId="98107b1e-53b4-4c39-a8f2-1ce7a7be5100" providerId="ADAL" clId="{189F7B21-1BDA-4756-818F-CCE5175220C3}" dt="2024-08-27T17:24:40.743" v="6551"/>
              <pc2:cmMkLst xmlns:pc2="http://schemas.microsoft.com/office/powerpoint/2019/9/main/command">
                <pc:docMk/>
                <pc:sldMk cId="2640373271" sldId="273"/>
                <pc2:cmMk id="{C8995CAA-44BA-484D-9CA5-0A73567EA978}"/>
              </pc2:cmMkLst>
            </pc226:cmChg>
          </p:ext>
        </pc:extLst>
      </pc:sldChg>
      <pc:sldChg chg="addSp delSp modSp new mod addCm delCm modCm modNotesTx">
        <pc:chgData name="Courtney Riley" userId="98107b1e-53b4-4c39-a8f2-1ce7a7be5100" providerId="ADAL" clId="{189F7B21-1BDA-4756-818F-CCE5175220C3}" dt="2024-09-04T14:36:37.172" v="9534" actId="20577"/>
        <pc:sldMkLst>
          <pc:docMk/>
          <pc:sldMk cId="3529259693" sldId="274"/>
        </pc:sldMkLst>
        <pc:extLst>
          <p:ext xmlns:p="http://schemas.openxmlformats.org/presentationml/2006/main" uri="{D6D511B9-2390-475A-947B-AFAB55BFBCF1}">
            <pc226:cmChg xmlns:pc226="http://schemas.microsoft.com/office/powerpoint/2022/06/main/command" chg="del mod">
              <pc226:chgData name="Courtney Riley" userId="98107b1e-53b4-4c39-a8f2-1ce7a7be5100" providerId="ADAL" clId="{189F7B21-1BDA-4756-818F-CCE5175220C3}" dt="2024-09-04T14:34:13.676" v="9164"/>
              <pc2:cmMkLst xmlns:pc2="http://schemas.microsoft.com/office/powerpoint/2019/9/main/command">
                <pc:docMk/>
                <pc:sldMk cId="3529259693" sldId="274"/>
                <pc2:cmMk id="{A62BFA11-181E-40F7-A5B0-6C4DA4D4AC1E}"/>
              </pc2:cmMkLst>
            </pc226:cmChg>
            <pc226:cmChg xmlns:pc226="http://schemas.microsoft.com/office/powerpoint/2022/06/main/command" chg="del mod">
              <pc226:chgData name="Courtney Riley" userId="98107b1e-53b4-4c39-a8f2-1ce7a7be5100" providerId="ADAL" clId="{189F7B21-1BDA-4756-818F-CCE5175220C3}" dt="2024-08-29T17:28:18.919" v="9103"/>
              <pc2:cmMkLst xmlns:pc2="http://schemas.microsoft.com/office/powerpoint/2019/9/main/command">
                <pc:docMk/>
                <pc:sldMk cId="3529259693" sldId="274"/>
                <pc2:cmMk id="{AD77DF7B-FEB8-408A-B88C-06EE8EC80F2F}"/>
              </pc2:cmMkLst>
            </pc226:cmChg>
            <pc226:cmChg xmlns:pc226="http://schemas.microsoft.com/office/powerpoint/2022/06/main/command" chg="add del mod">
              <pc226:chgData name="Courtney Riley" userId="98107b1e-53b4-4c39-a8f2-1ce7a7be5100" providerId="ADAL" clId="{189F7B21-1BDA-4756-818F-CCE5175220C3}" dt="2024-08-29T17:28:23.637" v="9105"/>
              <pc2:cmMkLst xmlns:pc2="http://schemas.microsoft.com/office/powerpoint/2019/9/main/command">
                <pc:docMk/>
                <pc:sldMk cId="3529259693" sldId="274"/>
                <pc2:cmMk id="{E80CE190-FC4D-4CBE-82F1-D5E10DCBD3EC}"/>
              </pc2:cmMkLst>
            </pc226:cmChg>
          </p:ext>
        </pc:extLst>
      </pc:sldChg>
      <pc:sldChg chg="addSp delSp modSp new mod ord modNotesTx">
        <pc:chgData name="Courtney Riley" userId="98107b1e-53b4-4c39-a8f2-1ce7a7be5100" providerId="ADAL" clId="{189F7B21-1BDA-4756-818F-CCE5175220C3}" dt="2024-08-01T16:41:49.161" v="6425" actId="1036"/>
        <pc:sldMkLst>
          <pc:docMk/>
          <pc:sldMk cId="1782670543" sldId="275"/>
        </pc:sldMkLst>
      </pc:sldChg>
      <pc:sldChg chg="addSp modSp new del mod modNotesTx">
        <pc:chgData name="Courtney Riley" userId="98107b1e-53b4-4c39-a8f2-1ce7a7be5100" providerId="ADAL" clId="{189F7B21-1BDA-4756-818F-CCE5175220C3}" dt="2024-08-27T17:20:54.386" v="6532" actId="2696"/>
        <pc:sldMkLst>
          <pc:docMk/>
          <pc:sldMk cId="1893427103" sldId="276"/>
        </pc:sldMkLst>
      </pc:sldChg>
      <pc:sldChg chg="new del">
        <pc:chgData name="Courtney Riley" userId="98107b1e-53b4-4c39-a8f2-1ce7a7be5100" providerId="ADAL" clId="{189F7B21-1BDA-4756-818F-CCE5175220C3}" dt="2024-08-01T16:05:51.619" v="5502" actId="2696"/>
        <pc:sldMkLst>
          <pc:docMk/>
          <pc:sldMk cId="961022084" sldId="277"/>
        </pc:sldMkLst>
      </pc:sldChg>
      <pc:sldChg chg="addSp delSp modSp new mod ord delCm modCm modNotesTx">
        <pc:chgData name="Courtney Riley" userId="98107b1e-53b4-4c39-a8f2-1ce7a7be5100" providerId="ADAL" clId="{189F7B21-1BDA-4756-818F-CCE5175220C3}" dt="2024-08-29T14:33:17.186" v="8332" actId="20577"/>
        <pc:sldMkLst>
          <pc:docMk/>
          <pc:sldMk cId="2067817114" sldId="277"/>
        </pc:sldMkLst>
        <pc:extLst>
          <p:ext xmlns:p="http://schemas.openxmlformats.org/presentationml/2006/main" uri="{D6D511B9-2390-475A-947B-AFAB55BFBCF1}">
            <pc226:cmChg xmlns:pc226="http://schemas.microsoft.com/office/powerpoint/2022/06/main/command" chg="del">
              <pc226:chgData name="Courtney Riley" userId="98107b1e-53b4-4c39-a8f2-1ce7a7be5100" providerId="ADAL" clId="{189F7B21-1BDA-4756-818F-CCE5175220C3}" dt="2024-08-27T17:25:13.701" v="6553"/>
              <pc2:cmMkLst xmlns:pc2="http://schemas.microsoft.com/office/powerpoint/2019/9/main/command">
                <pc:docMk/>
                <pc:sldMk cId="2067817114" sldId="277"/>
                <pc2:cmMk id="{D81A5600-622C-493F-BDFF-FF31A59DD555}"/>
              </pc2:cmMkLst>
            </pc226:cmChg>
            <pc226:cmChg xmlns:pc226="http://schemas.microsoft.com/office/powerpoint/2022/06/main/command" chg="del mod">
              <pc226:chgData name="Courtney Riley" userId="98107b1e-53b4-4c39-a8f2-1ce7a7be5100" providerId="ADAL" clId="{189F7B21-1BDA-4756-818F-CCE5175220C3}" dt="2024-08-27T17:49:32.376" v="7009"/>
              <pc2:cmMkLst xmlns:pc2="http://schemas.microsoft.com/office/powerpoint/2019/9/main/command">
                <pc:docMk/>
                <pc:sldMk cId="2067817114" sldId="277"/>
                <pc2:cmMk id="{D6BE9C18-B0AE-4416-8F37-8920D59E725D}"/>
              </pc2:cmMkLst>
            </pc226:cmChg>
          </p:ext>
        </pc:extLst>
      </pc:sldChg>
      <pc:sldChg chg="modSp del mod">
        <pc:chgData name="Courtney Riley" userId="98107b1e-53b4-4c39-a8f2-1ce7a7be5100" providerId="ADAL" clId="{189F7B21-1BDA-4756-818F-CCE5175220C3}" dt="2024-08-27T17:20:14.174" v="6531" actId="2696"/>
        <pc:sldMkLst>
          <pc:docMk/>
          <pc:sldMk cId="477995533" sldId="279"/>
        </pc:sldMkLst>
      </pc:sldChg>
      <pc:sldChg chg="add modNotesTx">
        <pc:chgData name="Courtney Riley" userId="98107b1e-53b4-4c39-a8f2-1ce7a7be5100" providerId="ADAL" clId="{189F7B21-1BDA-4756-818F-CCE5175220C3}" dt="2024-08-27T17:40:17.728" v="6783" actId="20577"/>
        <pc:sldMkLst>
          <pc:docMk/>
          <pc:sldMk cId="3814890141" sldId="280"/>
        </pc:sldMkLst>
      </pc:sldChg>
      <pc:sldChg chg="modSp add mod modNotesTx">
        <pc:chgData name="Courtney Riley" userId="98107b1e-53b4-4c39-a8f2-1ce7a7be5100" providerId="ADAL" clId="{189F7B21-1BDA-4756-818F-CCE5175220C3}" dt="2024-08-27T17:41:08.505" v="6791" actId="20577"/>
        <pc:sldMkLst>
          <pc:docMk/>
          <pc:sldMk cId="1692729261" sldId="285"/>
        </pc:sldMkLst>
      </pc:sldChg>
      <pc:sldChg chg="delSp modSp add mod modNotesTx">
        <pc:chgData name="Courtney Riley" userId="98107b1e-53b4-4c39-a8f2-1ce7a7be5100" providerId="ADAL" clId="{189F7B21-1BDA-4756-818F-CCE5175220C3}" dt="2024-08-29T14:43:23.451" v="8986" actId="113"/>
        <pc:sldMkLst>
          <pc:docMk/>
          <pc:sldMk cId="2277068674" sldId="286"/>
        </pc:sldMkLst>
      </pc:sldChg>
    </pc:docChg>
  </pc:docChgLst>
  <pc:docChgLst>
    <pc:chgData name="Christie Hutchinson" userId="8430260e-ae6d-4167-89e4-e759f8ad8632" providerId="ADAL" clId="{1394BE9D-359A-4718-BE66-BB954252CD50}"/>
    <pc:docChg chg="undo custSel addSld modSld modMainMaster modSection">
      <pc:chgData name="Christie Hutchinson" userId="8430260e-ae6d-4167-89e4-e759f8ad8632" providerId="ADAL" clId="{1394BE9D-359A-4718-BE66-BB954252CD50}" dt="2024-09-03T17:10:30.962" v="3114"/>
      <pc:docMkLst>
        <pc:docMk/>
      </pc:docMkLst>
      <pc:sldChg chg="modSp mod addCm modNotesTx">
        <pc:chgData name="Christie Hutchinson" userId="8430260e-ae6d-4167-89e4-e759f8ad8632" providerId="ADAL" clId="{1394BE9D-359A-4718-BE66-BB954252CD50}" dt="2024-08-26T17:38:52.255" v="2813"/>
        <pc:sldMkLst>
          <pc:docMk/>
          <pc:sldMk cId="3260046503" sldId="260"/>
        </pc:sldMkLst>
        <pc:extLst>
          <p:ext xmlns:p="http://schemas.openxmlformats.org/presentationml/2006/main" uri="{D6D511B9-2390-475A-947B-AFAB55BFBCF1}">
            <pc226:cmChg xmlns:pc226="http://schemas.microsoft.com/office/powerpoint/2022/06/main/command" chg="add">
              <pc226:chgData name="Christie Hutchinson" userId="8430260e-ae6d-4167-89e4-e759f8ad8632" providerId="ADAL" clId="{1394BE9D-359A-4718-BE66-BB954252CD50}" dt="2024-08-26T17:38:52.255" v="2813"/>
              <pc2:cmMkLst xmlns:pc2="http://schemas.microsoft.com/office/powerpoint/2019/9/main/command">
                <pc:docMk/>
                <pc:sldMk cId="3260046503" sldId="260"/>
                <pc2:cmMk id="{E02E5342-DAC0-4066-9568-1088E3976C0E}"/>
              </pc2:cmMkLst>
            </pc226:cmChg>
          </p:ext>
        </pc:extLst>
      </pc:sldChg>
      <pc:sldChg chg="modSp mod addCm modNotesTx">
        <pc:chgData name="Christie Hutchinson" userId="8430260e-ae6d-4167-89e4-e759f8ad8632" providerId="ADAL" clId="{1394BE9D-359A-4718-BE66-BB954252CD50}" dt="2024-09-03T15:16:45.402" v="2857" actId="1076"/>
        <pc:sldMkLst>
          <pc:docMk/>
          <pc:sldMk cId="108005193" sldId="261"/>
        </pc:sldMkLst>
        <pc:extLst>
          <p:ext xmlns:p="http://schemas.openxmlformats.org/presentationml/2006/main" uri="{D6D511B9-2390-475A-947B-AFAB55BFBCF1}">
            <pc226:cmChg xmlns:pc226="http://schemas.microsoft.com/office/powerpoint/2022/06/main/command" chg="add">
              <pc226:chgData name="Christie Hutchinson" userId="8430260e-ae6d-4167-89e4-e759f8ad8632" providerId="ADAL" clId="{1394BE9D-359A-4718-BE66-BB954252CD50}" dt="2024-08-26T17:45:17.439" v="2817"/>
              <pc2:cmMkLst xmlns:pc2="http://schemas.microsoft.com/office/powerpoint/2019/9/main/command">
                <pc:docMk/>
                <pc:sldMk cId="108005193" sldId="261"/>
                <pc2:cmMk id="{BC4EA623-80D6-4C3F-9802-A165DF405CBA}"/>
              </pc2:cmMkLst>
            </pc226:cmChg>
          </p:ext>
        </pc:extLst>
      </pc:sldChg>
      <pc:sldChg chg="modSp mod modNotesTx">
        <pc:chgData name="Christie Hutchinson" userId="8430260e-ae6d-4167-89e4-e759f8ad8632" providerId="ADAL" clId="{1394BE9D-359A-4718-BE66-BB954252CD50}" dt="2024-08-06T20:36:46.606" v="2104" actId="20577"/>
        <pc:sldMkLst>
          <pc:docMk/>
          <pc:sldMk cId="2975190026" sldId="265"/>
        </pc:sldMkLst>
      </pc:sldChg>
      <pc:sldChg chg="modSp mod addCm modNotesTx">
        <pc:chgData name="Christie Hutchinson" userId="8430260e-ae6d-4167-89e4-e759f8ad8632" providerId="ADAL" clId="{1394BE9D-359A-4718-BE66-BB954252CD50}" dt="2024-08-26T17:30:31.878" v="2810"/>
        <pc:sldMkLst>
          <pc:docMk/>
          <pc:sldMk cId="3654230073" sldId="268"/>
        </pc:sldMkLst>
        <pc:extLst>
          <p:ext xmlns:p="http://schemas.openxmlformats.org/presentationml/2006/main" uri="{D6D511B9-2390-475A-947B-AFAB55BFBCF1}">
            <pc226:cmChg xmlns:pc226="http://schemas.microsoft.com/office/powerpoint/2022/06/main/command" chg="add">
              <pc226:chgData name="Christie Hutchinson" userId="8430260e-ae6d-4167-89e4-e759f8ad8632" providerId="ADAL" clId="{1394BE9D-359A-4718-BE66-BB954252CD50}" dt="2024-08-26T17:30:31.878" v="2810"/>
              <pc2:cmMkLst xmlns:pc2="http://schemas.microsoft.com/office/powerpoint/2019/9/main/command">
                <pc:docMk/>
                <pc:sldMk cId="3654230073" sldId="268"/>
                <pc2:cmMk id="{97EE709F-1BA4-4F66-B372-95721F60B844}"/>
              </pc2:cmMkLst>
            </pc226:cmChg>
          </p:ext>
        </pc:extLst>
      </pc:sldChg>
      <pc:sldChg chg="modSp mod modNotesTx">
        <pc:chgData name="Christie Hutchinson" userId="8430260e-ae6d-4167-89e4-e759f8ad8632" providerId="ADAL" clId="{1394BE9D-359A-4718-BE66-BB954252CD50}" dt="2024-08-06T17:47:01.377" v="925" actId="20577"/>
        <pc:sldMkLst>
          <pc:docMk/>
          <pc:sldMk cId="188652374" sldId="271"/>
        </pc:sldMkLst>
      </pc:sldChg>
      <pc:sldChg chg="delSp modSp mod addCm modCm modNotesTx">
        <pc:chgData name="Christie Hutchinson" userId="8430260e-ae6d-4167-89e4-e759f8ad8632" providerId="ADAL" clId="{1394BE9D-359A-4718-BE66-BB954252CD50}" dt="2024-09-03T17:10:30.962" v="3114"/>
        <pc:sldMkLst>
          <pc:docMk/>
          <pc:sldMk cId="2640373271" sldId="273"/>
        </pc:sldMkLst>
        <pc:extLst>
          <p:ext xmlns:p="http://schemas.openxmlformats.org/presentationml/2006/main" uri="{D6D511B9-2390-475A-947B-AFAB55BFBCF1}">
            <pc226:cmChg xmlns:pc226="http://schemas.microsoft.com/office/powerpoint/2022/06/main/command" chg="add">
              <pc226:chgData name="Christie Hutchinson" userId="8430260e-ae6d-4167-89e4-e759f8ad8632" providerId="ADAL" clId="{1394BE9D-359A-4718-BE66-BB954252CD50}" dt="2024-08-26T17:39:55.375" v="2814"/>
              <pc2:cmMkLst xmlns:pc2="http://schemas.microsoft.com/office/powerpoint/2019/9/main/command">
                <pc:docMk/>
                <pc:sldMk cId="2640373271" sldId="273"/>
                <pc2:cmMk id="{87D46A1A-5374-47DD-88D4-F5B740EE8881}"/>
              </pc2:cmMkLst>
            </pc226:cmChg>
            <pc226:cmChg xmlns:pc226="http://schemas.microsoft.com/office/powerpoint/2022/06/main/command" chg="add mod">
              <pc226:chgData name="Christie Hutchinson" userId="8430260e-ae6d-4167-89e4-e759f8ad8632" providerId="ADAL" clId="{1394BE9D-359A-4718-BE66-BB954252CD50}" dt="2024-09-03T17:10:30.962" v="3114"/>
              <pc2:cmMkLst xmlns:pc2="http://schemas.microsoft.com/office/powerpoint/2019/9/main/command">
                <pc:docMk/>
                <pc:sldMk cId="2640373271" sldId="273"/>
                <pc2:cmMk id="{24766A72-492F-4D6B-96A0-C2519081A785}"/>
              </pc2:cmMkLst>
            </pc226:cmChg>
          </p:ext>
        </pc:extLst>
      </pc:sldChg>
      <pc:sldChg chg="modSp mod addCm modCm modNotesTx">
        <pc:chgData name="Christie Hutchinson" userId="8430260e-ae6d-4167-89e4-e759f8ad8632" providerId="ADAL" clId="{1394BE9D-359A-4718-BE66-BB954252CD50}" dt="2024-09-03T15:54:28.893" v="3113" actId="1076"/>
        <pc:sldMkLst>
          <pc:docMk/>
          <pc:sldMk cId="3529259693" sldId="274"/>
        </pc:sldMkLst>
        <pc:extLst>
          <p:ext xmlns:p="http://schemas.openxmlformats.org/presentationml/2006/main" uri="{D6D511B9-2390-475A-947B-AFAB55BFBCF1}">
            <pc226:cmChg xmlns:pc226="http://schemas.microsoft.com/office/powerpoint/2022/06/main/command" chg="add">
              <pc226:chgData name="Christie Hutchinson" userId="8430260e-ae6d-4167-89e4-e759f8ad8632" providerId="ADAL" clId="{1394BE9D-359A-4718-BE66-BB954252CD50}" dt="2024-09-03T15:23:50.137" v="2883"/>
              <pc2:cmMkLst xmlns:pc2="http://schemas.microsoft.com/office/powerpoint/2019/9/main/command">
                <pc:docMk/>
                <pc:sldMk cId="3529259693" sldId="274"/>
                <pc2:cmMk id="{A62BFA11-181E-40F7-A5B0-6C4DA4D4AC1E}"/>
              </pc2:cmMkLst>
            </pc226:cmChg>
            <pc226:cmChg xmlns:pc226="http://schemas.microsoft.com/office/powerpoint/2022/06/main/command" chg="add">
              <pc226:chgData name="Christie Hutchinson" userId="8430260e-ae6d-4167-89e4-e759f8ad8632" providerId="ADAL" clId="{1394BE9D-359A-4718-BE66-BB954252CD50}" dt="2024-08-26T17:44:29.052" v="2816"/>
              <pc2:cmMkLst xmlns:pc2="http://schemas.microsoft.com/office/powerpoint/2019/9/main/command">
                <pc:docMk/>
                <pc:sldMk cId="3529259693" sldId="274"/>
                <pc2:cmMk id="{AD77DF7B-FEB8-408A-B88C-06EE8EC80F2F}"/>
              </pc2:cmMkLst>
              <pc226:cmRplyChg chg="add">
                <pc226:chgData name="Christie Hutchinson" userId="8430260e-ae6d-4167-89e4-e759f8ad8632" providerId="ADAL" clId="{1394BE9D-359A-4718-BE66-BB954252CD50}" dt="2024-08-26T17:44:29.052" v="2816"/>
                <pc2:cmRplyMkLst xmlns:pc2="http://schemas.microsoft.com/office/powerpoint/2019/9/main/command">
                  <pc:docMk/>
                  <pc:sldMk cId="3529259693" sldId="274"/>
                  <pc2:cmMk id="{AD77DF7B-FEB8-408A-B88C-06EE8EC80F2F}"/>
                  <pc2:cmRplyMk id="{109B3ECC-5E4F-45BD-98DA-4AE4B8A3CAC7}"/>
                </pc2:cmRplyMkLst>
              </pc226:cmRplyChg>
            </pc226:cmChg>
          </p:ext>
        </pc:extLst>
      </pc:sldChg>
      <pc:sldChg chg="modSp mod modNotesTx">
        <pc:chgData name="Christie Hutchinson" userId="8430260e-ae6d-4167-89e4-e759f8ad8632" providerId="ADAL" clId="{1394BE9D-359A-4718-BE66-BB954252CD50}" dt="2024-08-06T20:43:21.303" v="2431" actId="1076"/>
        <pc:sldMkLst>
          <pc:docMk/>
          <pc:sldMk cId="1782670543" sldId="275"/>
        </pc:sldMkLst>
      </pc:sldChg>
      <pc:sldChg chg="modSp mod modCm modNotesTx">
        <pc:chgData name="Christie Hutchinson" userId="8430260e-ae6d-4167-89e4-e759f8ad8632" providerId="ADAL" clId="{1394BE9D-359A-4718-BE66-BB954252CD50}" dt="2024-08-26T17:37:53.804" v="2812"/>
        <pc:sldMkLst>
          <pc:docMk/>
          <pc:sldMk cId="1893427103" sldId="276"/>
        </pc:sldMkLst>
        <pc:extLst>
          <p:ext xmlns:p="http://schemas.openxmlformats.org/presentationml/2006/main" uri="{D6D511B9-2390-475A-947B-AFAB55BFBCF1}">
            <pc226:cmChg xmlns:pc226="http://schemas.microsoft.com/office/powerpoint/2022/06/main/command" chg="">
              <pc226:chgData name="Christie Hutchinson" userId="8430260e-ae6d-4167-89e4-e759f8ad8632" providerId="ADAL" clId="{1394BE9D-359A-4718-BE66-BB954252CD50}" dt="2024-08-26T17:37:53.804" v="2812"/>
              <pc2:cmMkLst xmlns:pc2="http://schemas.microsoft.com/office/powerpoint/2019/9/main/command">
                <pc:docMk/>
                <pc:sldMk cId="1893427103" sldId="276"/>
                <pc2:cmMk id="{305FD9D2-D548-4490-940E-28C38F250CFC}"/>
              </pc2:cmMkLst>
              <pc226:cmRplyChg chg="add">
                <pc226:chgData name="Christie Hutchinson" userId="8430260e-ae6d-4167-89e4-e759f8ad8632" providerId="ADAL" clId="{1394BE9D-359A-4718-BE66-BB954252CD50}" dt="2024-08-26T17:37:53.804" v="2812"/>
                <pc2:cmRplyMkLst xmlns:pc2="http://schemas.microsoft.com/office/powerpoint/2019/9/main/command">
                  <pc:docMk/>
                  <pc:sldMk cId="1893427103" sldId="276"/>
                  <pc2:cmMk id="{305FD9D2-D548-4490-940E-28C38F250CFC}"/>
                  <pc2:cmRplyMk id="{182ACF46-98EF-43B2-B4AA-03F9EE76CFC4}"/>
                </pc2:cmRplyMkLst>
              </pc226:cmRplyChg>
            </pc226:cmChg>
          </p:ext>
        </pc:extLst>
      </pc:sldChg>
      <pc:sldChg chg="modSp mod modNotesTx">
        <pc:chgData name="Christie Hutchinson" userId="8430260e-ae6d-4167-89e4-e759f8ad8632" providerId="ADAL" clId="{1394BE9D-359A-4718-BE66-BB954252CD50}" dt="2024-08-06T18:00:35.347" v="1713" actId="20577"/>
        <pc:sldMkLst>
          <pc:docMk/>
          <pc:sldMk cId="2067817114" sldId="277"/>
        </pc:sldMkLst>
      </pc:sldChg>
      <pc:sldChg chg="addSp delSp modSp new mod modClrScheme chgLayout modNotesTx">
        <pc:chgData name="Christie Hutchinson" userId="8430260e-ae6d-4167-89e4-e759f8ad8632" providerId="ADAL" clId="{1394BE9D-359A-4718-BE66-BB954252CD50}" dt="2024-08-06T20:52:20.925" v="2808" actId="20577"/>
        <pc:sldMkLst>
          <pc:docMk/>
          <pc:sldMk cId="2921476030" sldId="278"/>
        </pc:sldMkLst>
      </pc:sldChg>
      <pc:sldChg chg="modCm">
        <pc:chgData name="Christie Hutchinson" userId="8430260e-ae6d-4167-89e4-e759f8ad8632" providerId="ADAL" clId="{1394BE9D-359A-4718-BE66-BB954252CD50}" dt="2024-08-26T17:35:53.266" v="2811"/>
        <pc:sldMkLst>
          <pc:docMk/>
          <pc:sldMk cId="477995533" sldId="279"/>
        </pc:sldMkLst>
        <pc:extLst>
          <p:ext xmlns:p="http://schemas.openxmlformats.org/presentationml/2006/main" uri="{D6D511B9-2390-475A-947B-AFAB55BFBCF1}">
            <pc226:cmChg xmlns:pc226="http://schemas.microsoft.com/office/powerpoint/2022/06/main/command" chg="">
              <pc226:chgData name="Christie Hutchinson" userId="8430260e-ae6d-4167-89e4-e759f8ad8632" providerId="ADAL" clId="{1394BE9D-359A-4718-BE66-BB954252CD50}" dt="2024-08-26T17:35:53.266" v="2811"/>
              <pc2:cmMkLst xmlns:pc2="http://schemas.microsoft.com/office/powerpoint/2019/9/main/command">
                <pc:docMk/>
                <pc:sldMk cId="477995533" sldId="279"/>
                <pc2:cmMk id="{DA7ED8B6-B48B-4DE2-94C0-AECCF0AA6391}"/>
              </pc2:cmMkLst>
              <pc226:cmRplyChg chg="add">
                <pc226:chgData name="Christie Hutchinson" userId="8430260e-ae6d-4167-89e4-e759f8ad8632" providerId="ADAL" clId="{1394BE9D-359A-4718-BE66-BB954252CD50}" dt="2024-08-26T17:35:53.266" v="2811"/>
                <pc2:cmRplyMkLst xmlns:pc2="http://schemas.microsoft.com/office/powerpoint/2019/9/main/command">
                  <pc:docMk/>
                  <pc:sldMk cId="477995533" sldId="279"/>
                  <pc2:cmMk id="{DA7ED8B6-B48B-4DE2-94C0-AECCF0AA6391}"/>
                  <pc2:cmRplyMk id="{9D46126B-C4B5-410B-8BA0-1C9BDBAFF7DF}"/>
                </pc2:cmRplyMkLst>
              </pc226:cmRplyChg>
            </pc226:cmChg>
          </p:ext>
        </pc:extLst>
      </pc:sldChg>
      <pc:sldChg chg="modSp mod">
        <pc:chgData name="Christie Hutchinson" userId="8430260e-ae6d-4167-89e4-e759f8ad8632" providerId="ADAL" clId="{1394BE9D-359A-4718-BE66-BB954252CD50}" dt="2024-09-03T15:16:37.138" v="2856" actId="1076"/>
        <pc:sldMkLst>
          <pc:docMk/>
          <pc:sldMk cId="2277068674" sldId="286"/>
        </pc:sldMkLst>
      </pc:sldChg>
      <pc:sldMasterChg chg="modSldLayout">
        <pc:chgData name="Christie Hutchinson" userId="8430260e-ae6d-4167-89e4-e759f8ad8632" providerId="ADAL" clId="{1394BE9D-359A-4718-BE66-BB954252CD50}" dt="2024-09-03T15:53:08.094" v="3108" actId="18131"/>
        <pc:sldMasterMkLst>
          <pc:docMk/>
          <pc:sldMasterMk cId="1349283940" sldId="2147483648"/>
        </pc:sldMasterMkLst>
        <pc:sldLayoutChg chg="modSp">
          <pc:chgData name="Christie Hutchinson" userId="8430260e-ae6d-4167-89e4-e759f8ad8632" providerId="ADAL" clId="{1394BE9D-359A-4718-BE66-BB954252CD50}" dt="2024-09-03T15:38:35.973" v="2954" actId="735"/>
          <pc:sldLayoutMkLst>
            <pc:docMk/>
            <pc:sldMasterMk cId="1349283940" sldId="2147483648"/>
            <pc:sldLayoutMk cId="1605943135" sldId="2147483658"/>
          </pc:sldLayoutMkLst>
        </pc:sldLayoutChg>
        <pc:sldLayoutChg chg="addSp delSp modSp mod">
          <pc:chgData name="Christie Hutchinson" userId="8430260e-ae6d-4167-89e4-e759f8ad8632" providerId="ADAL" clId="{1394BE9D-359A-4718-BE66-BB954252CD50}" dt="2024-09-03T15:53:08.094" v="3108" actId="18131"/>
          <pc:sldLayoutMkLst>
            <pc:docMk/>
            <pc:sldMasterMk cId="1349283940" sldId="2147483648"/>
            <pc:sldLayoutMk cId="3017236502" sldId="2147483659"/>
          </pc:sldLayoutMkLst>
        </pc:sldLayoutChg>
      </pc:sldMasterChg>
      <pc:sldMasterChg chg="modSp">
        <pc:chgData name="Christie Hutchinson" userId="8430260e-ae6d-4167-89e4-e759f8ad8632" providerId="ADAL" clId="{1394BE9D-359A-4718-BE66-BB954252CD50}" dt="2024-09-03T15:46:06.015" v="3037" actId="735"/>
        <pc:sldMasterMkLst>
          <pc:docMk/>
          <pc:sldMasterMk cId="3800102818" sldId="2147483670"/>
        </pc:sldMasterMkLst>
      </pc:sldMaster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7-23T20:40:12.824"/>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1 140,'17'-1,"1"-1,0 0,-1-1,1-1,19-7,85-38,-84 33,-16 6,1 1,0 2,1 0,0 1,0 2,0 0,32 0,380 5,-150 0,-269 0,-1 1,32 7,-31-5,1-1,23 2,431-4,-228-3,-103 14,-2-1,-99-11,62 9,96 12,-106-14,23 2,46 5,-54-6,148-7,-117-3,312 2,-406 2,44 8,22 1,350-9,-237-3,-204 2,0 1,-1 1,1 0,23 9,-17-5,35 5,-9-3,52 16,-57-13,80 11,39-1,-79-9,119 2,671-16,-850-1,1-1,0-1,36-10,-34 7,0 1,45-4,88 11,26-2,-106-10,6 0,102-3,-119 8,108 5,22-1,-161-3,50-12,-58 9,0 2,0 2,33-2,-46 7</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F01E6C-39F5-47C2-9B40-D4D60FDC4D1A}" type="datetimeFigureOut">
              <a:rPr lang="en-CA" smtClean="0"/>
              <a:t>2025-08-18</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E34667-6FA5-4C98-8C8A-0FA512A73AE8}" type="slidenum">
              <a:rPr lang="en-CA" smtClean="0"/>
              <a:t>‹#›</a:t>
            </a:fld>
            <a:endParaRPr lang="en-CA"/>
          </a:p>
        </p:txBody>
      </p:sp>
    </p:spTree>
    <p:extLst>
      <p:ext uri="{BB962C8B-B14F-4D97-AF65-F5344CB8AC3E}">
        <p14:creationId xmlns:p14="http://schemas.microsoft.com/office/powerpoint/2010/main" val="4234742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Good [morning/afternoon/evening] everyone!</a:t>
            </a:r>
          </a:p>
          <a:p>
            <a:endParaRPr lang="en-CA"/>
          </a:p>
          <a:p>
            <a:r>
              <a:rPr lang="en-CA"/>
              <a:t>My name is [Your Name], and I’m thrilled to be here today to talk about something I’m incredibly passionate about—giving back to our community.</a:t>
            </a:r>
          </a:p>
          <a:p>
            <a:endParaRPr lang="en-CA"/>
          </a:p>
          <a:p>
            <a:r>
              <a:rPr lang="en-CA"/>
              <a:t>I decided to get involved because [share your personal story or reason for wanting to give back].</a:t>
            </a:r>
          </a:p>
          <a:p>
            <a:endParaRPr lang="en-CA"/>
          </a:p>
          <a:p>
            <a:r>
              <a:rPr lang="en-CA"/>
              <a:t>For me, it’s about making a tangible impact in the lives of others while connecting with like-minded individuals who share the same commitment to creating positive change. United Way’s GenNEXT initiative allows me to do just that! </a:t>
            </a:r>
          </a:p>
          <a:p>
            <a:endParaRPr lang="en-CA"/>
          </a:p>
          <a:p>
            <a:r>
              <a:rPr lang="en-CA"/>
              <a:t>Let’s dive in. </a:t>
            </a:r>
          </a:p>
        </p:txBody>
      </p:sp>
      <p:sp>
        <p:nvSpPr>
          <p:cNvPr id="4" name="Slide Number Placeholder 3"/>
          <p:cNvSpPr>
            <a:spLocks noGrp="1"/>
          </p:cNvSpPr>
          <p:nvPr>
            <p:ph type="sldNum" sz="quarter" idx="5"/>
          </p:nvPr>
        </p:nvSpPr>
        <p:spPr/>
        <p:txBody>
          <a:bodyPr/>
          <a:lstStyle/>
          <a:p>
            <a:fld id="{40E34667-6FA5-4C98-8C8A-0FA512A73AE8}" type="slidenum">
              <a:rPr lang="en-CA" smtClean="0"/>
              <a:t>2</a:t>
            </a:fld>
            <a:endParaRPr lang="en-CA"/>
          </a:p>
        </p:txBody>
      </p:sp>
    </p:spTree>
    <p:extLst>
      <p:ext uri="{BB962C8B-B14F-4D97-AF65-F5344CB8AC3E}">
        <p14:creationId xmlns:p14="http://schemas.microsoft.com/office/powerpoint/2010/main" val="2533255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Next spring or early summer, we’ll be teaming up with a local agency to host another community product drive. This past year, we partnered with Norwood Child and Family Resource Centre to collect summer essentials for children in need, gathering over 700 items that were distributed to families at a community BBQ hosted at Norwood. The organizing team and our dedicated volunteers had an incredible time bringing this initiative to life, and the response from the community was overwhelmingly positive. While we haven’t confirmed our agency partner for next year just yet, we’re looking forward to building on this success and continuing to support local families in meaningful ways.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a:p>
          <a:p>
            <a:r>
              <a:rPr lang="en-CA"/>
              <a:t>When you join GenNEXT, you will be invited to participate in all our upcoming initiatives. You don’t have to do them all, simply choose what resonates the most and fits your schedule. </a:t>
            </a:r>
          </a:p>
          <a:p>
            <a:endParaRPr lang="en-CA"/>
          </a:p>
        </p:txBody>
      </p:sp>
      <p:sp>
        <p:nvSpPr>
          <p:cNvPr id="4" name="Slide Number Placeholder 3"/>
          <p:cNvSpPr>
            <a:spLocks noGrp="1"/>
          </p:cNvSpPr>
          <p:nvPr>
            <p:ph type="sldNum" sz="quarter" idx="5"/>
          </p:nvPr>
        </p:nvSpPr>
        <p:spPr/>
        <p:txBody>
          <a:bodyPr/>
          <a:lstStyle/>
          <a:p>
            <a:fld id="{40E34667-6FA5-4C98-8C8A-0FA512A73AE8}" type="slidenum">
              <a:rPr lang="en-CA" smtClean="0"/>
              <a:t>11</a:t>
            </a:fld>
            <a:endParaRPr lang="en-CA"/>
          </a:p>
        </p:txBody>
      </p:sp>
    </p:spTree>
    <p:extLst>
      <p:ext uri="{BB962C8B-B14F-4D97-AF65-F5344CB8AC3E}">
        <p14:creationId xmlns:p14="http://schemas.microsoft.com/office/powerpoint/2010/main" val="4070411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1"/>
              <a:t>**PODCAST PRODUCTION IS CURRENTLY PAUSED. KEEP THIS SLIDE HIDDEN UNTIL FURTHER NOTICE**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a:p>
          <a:p>
            <a:pPr marL="0" marR="0" lvl="0" indent="0" algn="l" defTabSz="914400" rtl="0" eaLnBrk="1" fontAlgn="auto" latinLnBrk="0" hangingPunct="1">
              <a:lnSpc>
                <a:spcPct val="100000"/>
              </a:lnSpc>
              <a:spcBef>
                <a:spcPts val="0"/>
              </a:spcBef>
              <a:spcAft>
                <a:spcPts val="0"/>
              </a:spcAft>
              <a:buClrTx/>
              <a:buSzTx/>
              <a:buFontTx/>
              <a:buNone/>
              <a:tabLst/>
              <a:defRPr/>
            </a:pPr>
            <a:r>
              <a:rPr lang="en-CA"/>
              <a:t>One of </a:t>
            </a:r>
            <a:r>
              <a:rPr lang="en-CA" err="1"/>
              <a:t>GenNEXT’s</a:t>
            </a:r>
            <a:r>
              <a:rPr lang="en-CA"/>
              <a:t> biggest ongoing projects is the Do Local Good podcast, which is planned and executed by our very own GenNEXT Cabinet members.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a:p>
          <a:p>
            <a:pPr marL="0" marR="0" lvl="0" indent="0" algn="l" defTabSz="914400" rtl="0" eaLnBrk="1" fontAlgn="auto" latinLnBrk="0" hangingPunct="1">
              <a:lnSpc>
                <a:spcPct val="100000"/>
              </a:lnSpc>
              <a:spcBef>
                <a:spcPts val="0"/>
              </a:spcBef>
              <a:spcAft>
                <a:spcPts val="0"/>
              </a:spcAft>
              <a:buClrTx/>
              <a:buSzTx/>
              <a:buFontTx/>
              <a:buNone/>
              <a:tabLst/>
              <a:defRPr/>
            </a:pPr>
            <a:r>
              <a:rPr lang="en-CA"/>
              <a:t>The purpose of our podcast is to inform people about the complex needs of our community, inspire listeners to become changemakers, and invite them to get involved with United Way initiatives.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a:p>
          <a:p>
            <a:pPr marL="0" marR="0" lvl="0" indent="0" algn="l" defTabSz="914400" rtl="0" eaLnBrk="1" fontAlgn="auto" latinLnBrk="0" hangingPunct="1">
              <a:lnSpc>
                <a:spcPct val="100000"/>
              </a:lnSpc>
              <a:spcBef>
                <a:spcPts val="0"/>
              </a:spcBef>
              <a:spcAft>
                <a:spcPts val="0"/>
              </a:spcAft>
              <a:buClrTx/>
              <a:buSzTx/>
              <a:buFontTx/>
              <a:buNone/>
              <a:tabLst/>
              <a:defRPr/>
            </a:pPr>
            <a:r>
              <a:rPr lang="en-CA"/>
              <a:t>Some episodes we have coming soon include </a:t>
            </a:r>
          </a:p>
          <a:p>
            <a:r>
              <a:rPr lang="en-CA"/>
              <a:t>- Starting Fresh: Empowering Newcomer Entrepreneurs</a:t>
            </a:r>
          </a:p>
          <a:p>
            <a:r>
              <a:rPr lang="en-CA"/>
              <a:t>- A Seat at the Table: Building Community Through Food</a:t>
            </a:r>
          </a:p>
          <a:p>
            <a:r>
              <a:rPr lang="en-CA"/>
              <a:t>- From Job Seeker to Job Creator: Youth Forging Their Own Path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a:p>
          <a:p>
            <a:pPr marL="0" marR="0" lvl="0" indent="0" algn="l" defTabSz="914400" rtl="0" eaLnBrk="1" fontAlgn="auto" latinLnBrk="0" hangingPunct="1">
              <a:lnSpc>
                <a:spcPct val="100000"/>
              </a:lnSpc>
              <a:spcBef>
                <a:spcPts val="0"/>
              </a:spcBef>
              <a:spcAft>
                <a:spcPts val="0"/>
              </a:spcAft>
              <a:buClrTx/>
              <a:buSzTx/>
              <a:buFontTx/>
              <a:buNone/>
              <a:tabLst/>
              <a:defRPr/>
            </a:pPr>
            <a:r>
              <a:rPr lang="en-CA"/>
              <a:t>As a GenNEXT member, you will be the first to hear when a new episode drops. </a:t>
            </a:r>
            <a:endParaRPr lang="en-CA" b="0" i="0">
              <a:solidFill>
                <a:srgbClr val="0C1824"/>
              </a:solidFill>
              <a:effectLst/>
              <a:highlight>
                <a:srgbClr val="FFFFFF"/>
              </a:highlight>
              <a:latin typeface="-apple-system"/>
            </a:endParaRPr>
          </a:p>
          <a:p>
            <a:endParaRPr lang="en-CA"/>
          </a:p>
        </p:txBody>
      </p:sp>
      <p:sp>
        <p:nvSpPr>
          <p:cNvPr id="4" name="Slide Number Placeholder 3"/>
          <p:cNvSpPr>
            <a:spLocks noGrp="1"/>
          </p:cNvSpPr>
          <p:nvPr>
            <p:ph type="sldNum" sz="quarter" idx="5"/>
          </p:nvPr>
        </p:nvSpPr>
        <p:spPr/>
        <p:txBody>
          <a:bodyPr/>
          <a:lstStyle/>
          <a:p>
            <a:fld id="{40E34667-6FA5-4C98-8C8A-0FA512A73AE8}" type="slidenum">
              <a:rPr lang="en-CA" smtClean="0"/>
              <a:t>12</a:t>
            </a:fld>
            <a:endParaRPr lang="en-CA"/>
          </a:p>
        </p:txBody>
      </p:sp>
    </p:spTree>
    <p:extLst>
      <p:ext uri="{BB962C8B-B14F-4D97-AF65-F5344CB8AC3E}">
        <p14:creationId xmlns:p14="http://schemas.microsoft.com/office/powerpoint/2010/main" val="8644712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t>[USE THIS SLIDE IF WORKPLACE DOES NOT USE @WORK]</a:t>
            </a:r>
          </a:p>
          <a:p>
            <a:endParaRPr lang="en-CA"/>
          </a:p>
          <a:p>
            <a:r>
              <a:rPr lang="en-CA"/>
              <a:t>If you’re interested in learning more about opportunities to make a difference in our community through GenNEXT, learn about upcoming initiatives or being the first to hear new Do Local Good podcast episodes, then I encourage you to join GenNEXT today. You can sign up online by scanning the QR code on the screen and filling out the online form or I have a sheet here with me you can fill out. </a:t>
            </a:r>
          </a:p>
          <a:p>
            <a:endParaRPr lang="en-CA"/>
          </a:p>
          <a:p>
            <a:r>
              <a:rPr lang="en-CA"/>
              <a:t>Together, we can make a meaningful impact in our community.</a:t>
            </a:r>
          </a:p>
        </p:txBody>
      </p:sp>
      <p:sp>
        <p:nvSpPr>
          <p:cNvPr id="4" name="Slide Number Placeholder 3"/>
          <p:cNvSpPr>
            <a:spLocks noGrp="1"/>
          </p:cNvSpPr>
          <p:nvPr>
            <p:ph type="sldNum" sz="quarter" idx="5"/>
          </p:nvPr>
        </p:nvSpPr>
        <p:spPr/>
        <p:txBody>
          <a:bodyPr/>
          <a:lstStyle/>
          <a:p>
            <a:fld id="{40E34667-6FA5-4C98-8C8A-0FA512A73AE8}" type="slidenum">
              <a:rPr lang="en-CA" smtClean="0"/>
              <a:t>13</a:t>
            </a:fld>
            <a:endParaRPr lang="en-CA"/>
          </a:p>
        </p:txBody>
      </p:sp>
    </p:spTree>
    <p:extLst>
      <p:ext uri="{BB962C8B-B14F-4D97-AF65-F5344CB8AC3E}">
        <p14:creationId xmlns:p14="http://schemas.microsoft.com/office/powerpoint/2010/main" val="4825275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t>[USE THIS SLIDE IF WORKPLACE USES @WORK]</a:t>
            </a:r>
          </a:p>
          <a:p>
            <a:endParaRPr lang="en-CA"/>
          </a:p>
          <a:p>
            <a:r>
              <a:rPr lang="en-CA"/>
              <a:t>If you’re interested in learning more about opportunities to make a difference in our community through </a:t>
            </a:r>
            <a:r>
              <a:rPr lang="en-CA" err="1"/>
              <a:t>GenNEXT</a:t>
            </a:r>
            <a:r>
              <a:rPr lang="en-CA"/>
              <a:t>, learning more about our upcoming initiatives, or being the first to hear new Do Local Good podcast episodes, then I encourage you to join </a:t>
            </a:r>
            <a:r>
              <a:rPr lang="en-CA" err="1"/>
              <a:t>GenNEXT</a:t>
            </a:r>
            <a:r>
              <a:rPr lang="en-CA"/>
              <a:t> today. </a:t>
            </a:r>
          </a:p>
          <a:p>
            <a:endParaRPr lang="en-CA"/>
          </a:p>
          <a:p>
            <a:r>
              <a:rPr lang="en-CA"/>
              <a:t>You can opt in when you submit your campaign paper pledge form by checking off this box. If you’re not donating through </a:t>
            </a:r>
            <a:r>
              <a:rPr lang="en-CA" err="1"/>
              <a:t>atWork</a:t>
            </a:r>
            <a:r>
              <a:rPr lang="en-CA"/>
              <a:t> and still want to join, you can also let me know and I can share the QR code to sign up!</a:t>
            </a:r>
          </a:p>
          <a:p>
            <a:endParaRPr lang="en-CA"/>
          </a:p>
          <a:p>
            <a:r>
              <a:rPr lang="en-CA"/>
              <a:t>Together, we can make a meaningful impact in our community.</a:t>
            </a:r>
          </a:p>
        </p:txBody>
      </p:sp>
      <p:sp>
        <p:nvSpPr>
          <p:cNvPr id="4" name="Slide Number Placeholder 3"/>
          <p:cNvSpPr>
            <a:spLocks noGrp="1"/>
          </p:cNvSpPr>
          <p:nvPr>
            <p:ph type="sldNum" sz="quarter" idx="5"/>
          </p:nvPr>
        </p:nvSpPr>
        <p:spPr/>
        <p:txBody>
          <a:bodyPr/>
          <a:lstStyle/>
          <a:p>
            <a:fld id="{40E34667-6FA5-4C98-8C8A-0FA512A73AE8}" type="slidenum">
              <a:rPr lang="en-CA" smtClean="0"/>
              <a:t>14</a:t>
            </a:fld>
            <a:endParaRPr lang="en-CA"/>
          </a:p>
        </p:txBody>
      </p:sp>
    </p:spTree>
    <p:extLst>
      <p:ext uri="{BB962C8B-B14F-4D97-AF65-F5344CB8AC3E}">
        <p14:creationId xmlns:p14="http://schemas.microsoft.com/office/powerpoint/2010/main" val="1199175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0" i="0" u="none" strike="noStrike">
                <a:solidFill>
                  <a:srgbClr val="000000"/>
                </a:solidFill>
                <a:effectLst/>
                <a:highlight>
                  <a:srgbClr val="F5F5F5"/>
                </a:highlight>
                <a:latin typeface="Calibri" panose="020F0502020204030204" pitchFamily="34" charset="0"/>
              </a:rPr>
              <a:t>Thank you! If you have any questions about GenNEXT or want to hear more, you can reach out to gennext@myunitedway.ca</a:t>
            </a:r>
          </a:p>
          <a:p>
            <a:endParaRPr lang="en-CA"/>
          </a:p>
        </p:txBody>
      </p:sp>
      <p:sp>
        <p:nvSpPr>
          <p:cNvPr id="4" name="Slide Number Placeholder 3"/>
          <p:cNvSpPr>
            <a:spLocks noGrp="1"/>
          </p:cNvSpPr>
          <p:nvPr>
            <p:ph type="sldNum" sz="quarter" idx="5"/>
          </p:nvPr>
        </p:nvSpPr>
        <p:spPr/>
        <p:txBody>
          <a:bodyPr/>
          <a:lstStyle/>
          <a:p>
            <a:fld id="{40E34667-6FA5-4C98-8C8A-0FA512A73AE8}" type="slidenum">
              <a:rPr lang="en-CA" smtClean="0"/>
              <a:t>15</a:t>
            </a:fld>
            <a:endParaRPr lang="en-CA"/>
          </a:p>
        </p:txBody>
      </p:sp>
    </p:spTree>
    <p:extLst>
      <p:ext uri="{BB962C8B-B14F-4D97-AF65-F5344CB8AC3E}">
        <p14:creationId xmlns:p14="http://schemas.microsoft.com/office/powerpoint/2010/main" val="1728563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GenNEXT is one of United Way of the Alberta Capital Region’s initiatives. </a:t>
            </a:r>
          </a:p>
          <a:p>
            <a:endParaRPr lang="en-CA"/>
          </a:p>
          <a:p>
            <a:r>
              <a:rPr lang="en-CA"/>
              <a:t>For those of you who don’t know, United Way is a social impact charity working to create resilient, connected, and thriving communities where no one is left behind. </a:t>
            </a:r>
          </a:p>
          <a:p>
            <a:endParaRPr lang="en-CA"/>
          </a:p>
          <a:p>
            <a:r>
              <a:rPr lang="en-CA" b="0" i="0">
                <a:solidFill>
                  <a:srgbClr val="000000"/>
                </a:solidFill>
                <a:effectLst/>
                <a:highlight>
                  <a:srgbClr val="FFFFFF"/>
                </a:highlight>
                <a:latin typeface="Montserrat" panose="00000500000000000000" pitchFamily="2" charset="0"/>
              </a:rPr>
              <a:t>They focus on creating impactful, systemic change by strengthening mental well-being, removing educational barriers, and empowering financial security.</a:t>
            </a:r>
          </a:p>
          <a:p>
            <a:endParaRPr lang="en-CA"/>
          </a:p>
          <a:p>
            <a:r>
              <a:rPr lang="en-CA"/>
              <a:t>It’s a one-stop social purpose platform for people like me and </a:t>
            </a:r>
            <a:r>
              <a:rPr lang="en-CA" b="1"/>
              <a:t>YOU</a:t>
            </a:r>
            <a:r>
              <a:rPr lang="en-CA"/>
              <a:t> to make a difference in the community. </a:t>
            </a:r>
          </a:p>
        </p:txBody>
      </p:sp>
      <p:sp>
        <p:nvSpPr>
          <p:cNvPr id="4" name="Slide Number Placeholder 3"/>
          <p:cNvSpPr>
            <a:spLocks noGrp="1"/>
          </p:cNvSpPr>
          <p:nvPr>
            <p:ph type="sldNum" sz="quarter" idx="5"/>
          </p:nvPr>
        </p:nvSpPr>
        <p:spPr/>
        <p:txBody>
          <a:bodyPr/>
          <a:lstStyle/>
          <a:p>
            <a:fld id="{40E34667-6FA5-4C98-8C8A-0FA512A73AE8}" type="slidenum">
              <a:rPr lang="en-CA" smtClean="0"/>
              <a:t>3</a:t>
            </a:fld>
            <a:endParaRPr lang="en-CA"/>
          </a:p>
        </p:txBody>
      </p:sp>
    </p:spTree>
    <p:extLst>
      <p:ext uri="{BB962C8B-B14F-4D97-AF65-F5344CB8AC3E}">
        <p14:creationId xmlns:p14="http://schemas.microsoft.com/office/powerpoint/2010/main" val="4219816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None/>
            </a:pPr>
            <a:r>
              <a:rPr lang="en-CA" b="0" i="0">
                <a:solidFill>
                  <a:srgbClr val="FFFFFF"/>
                </a:solidFill>
                <a:effectLst/>
                <a:highlight>
                  <a:srgbClr val="FFFFFF"/>
                </a:highlight>
                <a:latin typeface="Montserrat" panose="00000500000000000000" pitchFamily="2" charset="0"/>
              </a:rPr>
              <a:t>We all want our community to thrive. But right now, thousands of people in our region are held back from reaching their dreams because they face a range of complex social and economic challenges. </a:t>
            </a:r>
          </a:p>
          <a:p>
            <a:pPr>
              <a:buFont typeface="Arial" panose="020B0604020202020204" pitchFamily="34" charset="0"/>
              <a:buNone/>
            </a:pPr>
            <a:endParaRPr lang="en-CA"/>
          </a:p>
          <a:p>
            <a:pPr>
              <a:buFont typeface="Arial" panose="020B0604020202020204" pitchFamily="34" charset="0"/>
              <a:buNone/>
            </a:pPr>
            <a:r>
              <a:rPr lang="en-CA"/>
              <a:t>Did you know that in Alberta, 50% of adults will experience a mental health challenge by the time they are 40 years old? </a:t>
            </a:r>
          </a:p>
          <a:p>
            <a:pPr algn="l" fontAlgn="base"/>
            <a:r>
              <a:rPr lang="en-CA" b="0" i="0">
                <a:solidFill>
                  <a:srgbClr val="FFFFFF"/>
                </a:solidFill>
                <a:effectLst/>
                <a:highlight>
                  <a:srgbClr val="FFFFFF"/>
                </a:highlight>
                <a:latin typeface="Montserrat" panose="00000500000000000000" pitchFamily="2" charset="0"/>
              </a:rPr>
              <a:t>Strong mental health is a vital aspect of a person’s overall well-being, yet so many people don’t know where to find the help they need. </a:t>
            </a:r>
          </a:p>
          <a:p>
            <a:pPr algn="l" fontAlgn="base"/>
            <a:r>
              <a:rPr lang="en-CA"/>
              <a:t>Through initiatives like </a:t>
            </a:r>
            <a:r>
              <a:rPr lang="en-CA" b="1"/>
              <a:t>211 Alberta</a:t>
            </a:r>
            <a:r>
              <a:rPr lang="en-CA"/>
              <a:t>, United Way connects Albertans to vital mental health resources and supports that offer immediate help to those facing mental health challenges. </a:t>
            </a:r>
          </a:p>
          <a:p>
            <a:pPr algn="l" fontAlgn="base"/>
            <a:endParaRPr lang="en-CA"/>
          </a:p>
          <a:p>
            <a:pPr>
              <a:buFont typeface="Arial" panose="020B0604020202020204" pitchFamily="34" charset="0"/>
              <a:buNone/>
            </a:pPr>
            <a:r>
              <a:rPr lang="en-CA"/>
              <a:t>Did you know that high school dropout rates in Canada average between 5-14%, and in low-income communities, it can be as high as 50%? </a:t>
            </a:r>
          </a:p>
          <a:p>
            <a:pPr>
              <a:buFont typeface="Arial" panose="020B0604020202020204" pitchFamily="34" charset="0"/>
              <a:buNone/>
            </a:pPr>
            <a:r>
              <a:rPr lang="en-CA"/>
              <a:t>Far too many families experience barriers that make it hard for their kids to stay in school. United Way helps break down these barriers through programs like </a:t>
            </a:r>
            <a:r>
              <a:rPr lang="en-CA" b="1"/>
              <a:t>All in for Youth</a:t>
            </a:r>
            <a:r>
              <a:rPr lang="en-CA"/>
              <a:t>. </a:t>
            </a:r>
            <a:endParaRPr lang="en-CA" b="0" i="0">
              <a:solidFill>
                <a:srgbClr val="FFFFFF"/>
              </a:solidFill>
              <a:effectLst/>
              <a:highlight>
                <a:srgbClr val="FFFFFF"/>
              </a:highlight>
              <a:latin typeface="Montserrat" panose="00000500000000000000" pitchFamily="2" charset="0"/>
            </a:endParaRPr>
          </a:p>
          <a:p>
            <a:pPr>
              <a:buFont typeface="Arial" panose="020B0604020202020204" pitchFamily="34" charset="0"/>
              <a:buNone/>
            </a:pPr>
            <a:r>
              <a:rPr lang="en-CA" b="0" i="0">
                <a:solidFill>
                  <a:srgbClr val="54585A"/>
                </a:solidFill>
                <a:effectLst/>
                <a:highlight>
                  <a:srgbClr val="FFFFFF"/>
                </a:highlight>
                <a:latin typeface="Segoe UI" panose="020B0502040204020203" pitchFamily="34" charset="0"/>
              </a:rPr>
              <a:t>All in for Youth helps kids in elementary through high school access resources such as homework help, therapy, success coaching, mentorship, food hampers and so much more. </a:t>
            </a:r>
            <a:endParaRPr lang="en-CA" b="0" i="0">
              <a:solidFill>
                <a:srgbClr val="FFFFFF"/>
              </a:solidFill>
              <a:effectLst/>
              <a:highlight>
                <a:srgbClr val="FFFFFF"/>
              </a:highlight>
              <a:latin typeface="Montserrat" panose="00000500000000000000" pitchFamily="2" charset="0"/>
            </a:endParaRPr>
          </a:p>
          <a:p>
            <a:pPr>
              <a:buFont typeface="Arial" panose="020B0604020202020204" pitchFamily="34" charset="0"/>
              <a:buNone/>
            </a:pPr>
            <a:endParaRPr lang="en-CA" b="1"/>
          </a:p>
          <a:p>
            <a:pPr>
              <a:buFont typeface="Arial" panose="020B0604020202020204" pitchFamily="34" charset="0"/>
              <a:buNone/>
            </a:pPr>
            <a:r>
              <a:rPr lang="en-CA" b="0"/>
              <a:t>Did you know that a</a:t>
            </a:r>
            <a:r>
              <a:rPr lang="en-CA"/>
              <a:t>pproximately 1 in 7 people in the Edmonton region are experiencing poverty?</a:t>
            </a:r>
          </a:p>
          <a:p>
            <a:pPr>
              <a:buFont typeface="Arial" panose="020B0604020202020204" pitchFamily="34" charset="0"/>
              <a:buNone/>
            </a:pPr>
            <a:r>
              <a:rPr lang="en-CA" b="0" i="0">
                <a:solidFill>
                  <a:srgbClr val="FFFFFF"/>
                </a:solidFill>
                <a:effectLst/>
                <a:highlight>
                  <a:srgbClr val="FFFFFF"/>
                </a:highlight>
                <a:latin typeface="Montserrat" panose="00000500000000000000" pitchFamily="2" charset="0"/>
              </a:rPr>
              <a:t>To build a resilient community, people must have access to opportunities that enable financial security. </a:t>
            </a:r>
          </a:p>
          <a:p>
            <a:r>
              <a:rPr lang="en-CA" b="0" i="0">
                <a:solidFill>
                  <a:srgbClr val="FFFFFF"/>
                </a:solidFill>
                <a:effectLst/>
                <a:highlight>
                  <a:srgbClr val="005BA5"/>
                </a:highlight>
              </a:rPr>
              <a:t>United Way’s </a:t>
            </a:r>
            <a:r>
              <a:rPr lang="en-CA" b="1">
                <a:solidFill>
                  <a:srgbClr val="FFFFFF"/>
                </a:solidFill>
                <a:highlight>
                  <a:srgbClr val="005BA5"/>
                </a:highlight>
              </a:rPr>
              <a:t>Empower U </a:t>
            </a:r>
            <a:r>
              <a:rPr lang="en-CA" b="0" i="0">
                <a:solidFill>
                  <a:srgbClr val="FFFFFF"/>
                </a:solidFill>
                <a:effectLst/>
                <a:highlight>
                  <a:srgbClr val="005BA5"/>
                </a:highlight>
              </a:rPr>
              <a:t>initiative </a:t>
            </a:r>
            <a:r>
              <a:rPr lang="en-CA">
                <a:solidFill>
                  <a:srgbClr val="000000"/>
                </a:solidFill>
                <a:highlight>
                  <a:srgbClr val="005BA5"/>
                </a:highlight>
              </a:rPr>
              <a:t>helps participants – with a special focus on women and newcomers – increase their knowledge, tools and access </a:t>
            </a:r>
            <a:r>
              <a:rPr lang="en-CA" b="0" i="0">
                <a:solidFill>
                  <a:srgbClr val="000000"/>
                </a:solidFill>
                <a:effectLst/>
                <a:highlight>
                  <a:srgbClr val="005BA5"/>
                </a:highlight>
              </a:rPr>
              <a:t>to </a:t>
            </a:r>
            <a:r>
              <a:rPr lang="en-CA">
                <a:solidFill>
                  <a:srgbClr val="000000"/>
                </a:solidFill>
                <a:highlight>
                  <a:srgbClr val="005BA5"/>
                </a:highlight>
              </a:rPr>
              <a:t>resources </a:t>
            </a:r>
            <a:r>
              <a:rPr lang="en-CA" b="0" i="0">
                <a:solidFill>
                  <a:srgbClr val="000000"/>
                </a:solidFill>
                <a:effectLst/>
                <a:highlight>
                  <a:srgbClr val="005BA5"/>
                </a:highlight>
              </a:rPr>
              <a:t>to </a:t>
            </a:r>
            <a:r>
              <a:rPr lang="en-CA">
                <a:solidFill>
                  <a:srgbClr val="000000"/>
                </a:solidFill>
                <a:highlight>
                  <a:srgbClr val="005BA5"/>
                </a:highlight>
              </a:rPr>
              <a:t>meet their </a:t>
            </a:r>
            <a:r>
              <a:rPr lang="en-CA" b="0" i="0">
                <a:solidFill>
                  <a:srgbClr val="000000"/>
                </a:solidFill>
                <a:effectLst/>
                <a:highlight>
                  <a:srgbClr val="005BA5"/>
                </a:highlight>
              </a:rPr>
              <a:t>financial </a:t>
            </a:r>
            <a:r>
              <a:rPr lang="en-CA">
                <a:solidFill>
                  <a:srgbClr val="000000"/>
                </a:solidFill>
                <a:highlight>
                  <a:srgbClr val="005BA5"/>
                </a:highlight>
              </a:rPr>
              <a:t>goals</a:t>
            </a:r>
            <a:r>
              <a:rPr lang="en-CA" b="0" i="0">
                <a:solidFill>
                  <a:srgbClr val="000000"/>
                </a:solidFill>
                <a:effectLst/>
                <a:highlight>
                  <a:srgbClr val="005BA5"/>
                </a:highlight>
              </a:rPr>
              <a:t>.</a:t>
            </a:r>
            <a:endParaRPr lang="en-CA">
              <a:solidFill>
                <a:srgbClr val="000000"/>
              </a:solidFill>
            </a:endParaRPr>
          </a:p>
          <a:p>
            <a:pPr>
              <a:buFont typeface="Arial" panose="020B0604020202020204" pitchFamily="34" charset="0"/>
              <a:buNone/>
            </a:pPr>
            <a:endParaRPr lang="en-CA" b="0" i="0">
              <a:solidFill>
                <a:srgbClr val="FFFFFF"/>
              </a:solidFill>
              <a:effectLst/>
              <a:highlight>
                <a:srgbClr val="005BA5"/>
              </a:highlight>
              <a:latin typeface="Arial"/>
              <a:cs typeface="Arial"/>
            </a:endParaRPr>
          </a:p>
          <a:p>
            <a:pPr>
              <a:buFont typeface="Arial" panose="020B0604020202020204" pitchFamily="34" charset="0"/>
              <a:buNone/>
            </a:pPr>
            <a:endParaRPr lang="en-CA" sz="1800" b="0" i="0" u="none" strike="noStrike">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40E34667-6FA5-4C98-8C8A-0FA512A73AE8}" type="slidenum">
              <a:rPr lang="en-CA" smtClean="0"/>
              <a:t>4</a:t>
            </a:fld>
            <a:endParaRPr lang="en-CA"/>
          </a:p>
        </p:txBody>
      </p:sp>
    </p:spTree>
    <p:extLst>
      <p:ext uri="{BB962C8B-B14F-4D97-AF65-F5344CB8AC3E}">
        <p14:creationId xmlns:p14="http://schemas.microsoft.com/office/powerpoint/2010/main" val="3407610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So let me ask you this. What is important to you? </a:t>
            </a:r>
          </a:p>
          <a:p>
            <a:endParaRPr lang="en-CA"/>
          </a:p>
          <a:p>
            <a:r>
              <a:rPr lang="en-CA"/>
              <a:t>Why do you want to get involved in the community? </a:t>
            </a:r>
          </a:p>
          <a:p>
            <a:endParaRPr lang="en-CA"/>
          </a:p>
          <a:p>
            <a:r>
              <a:rPr lang="en-CA"/>
              <a:t>Is there a cause that you’re really passionate about? </a:t>
            </a:r>
          </a:p>
          <a:p>
            <a:endParaRPr lang="en-CA"/>
          </a:p>
          <a:p>
            <a:r>
              <a:rPr lang="en-CA"/>
              <a:t>Are you looking for new ways to grow your skill set and gain valuable experience? </a:t>
            </a:r>
          </a:p>
          <a:p>
            <a:endParaRPr lang="en-CA"/>
          </a:p>
          <a:p>
            <a:r>
              <a:rPr lang="en-CA"/>
              <a:t>Or maybe you want to connect with new people who share your interests? </a:t>
            </a:r>
          </a:p>
          <a:p>
            <a:endParaRPr lang="en-CA"/>
          </a:p>
          <a:p>
            <a:r>
              <a:rPr lang="en-CA"/>
              <a:t>If any of these things motivate you, there’s something for you with United Way’s GenNEXT initiative.</a:t>
            </a:r>
          </a:p>
          <a:p>
            <a:endParaRPr lang="en-CA"/>
          </a:p>
        </p:txBody>
      </p:sp>
      <p:sp>
        <p:nvSpPr>
          <p:cNvPr id="4" name="Slide Number Placeholder 3"/>
          <p:cNvSpPr>
            <a:spLocks noGrp="1"/>
          </p:cNvSpPr>
          <p:nvPr>
            <p:ph type="sldNum" sz="quarter" idx="5"/>
          </p:nvPr>
        </p:nvSpPr>
        <p:spPr/>
        <p:txBody>
          <a:bodyPr/>
          <a:lstStyle/>
          <a:p>
            <a:fld id="{40E34667-6FA5-4C98-8C8A-0FA512A73AE8}" type="slidenum">
              <a:rPr lang="en-CA" smtClean="0"/>
              <a:t>5</a:t>
            </a:fld>
            <a:endParaRPr lang="en-CA"/>
          </a:p>
        </p:txBody>
      </p:sp>
    </p:spTree>
    <p:extLst>
      <p:ext uri="{BB962C8B-B14F-4D97-AF65-F5344CB8AC3E}">
        <p14:creationId xmlns:p14="http://schemas.microsoft.com/office/powerpoint/2010/main" val="12198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err="1"/>
              <a:t>GenNEXT</a:t>
            </a:r>
            <a:r>
              <a:rPr lang="en-CA" sz="1200"/>
              <a:t> is a dynamic movement of diverse community-builders in their 20s and 30s.</a:t>
            </a:r>
          </a:p>
          <a:p>
            <a:r>
              <a:rPr lang="en-CA" sz="1200"/>
              <a:t>We are united in our passion for community and aim to drive meaningful change through our work with United Way. </a:t>
            </a:r>
          </a:p>
          <a:p>
            <a:endParaRPr lang="en-CA" sz="1200"/>
          </a:p>
          <a:p>
            <a:r>
              <a:rPr lang="en-CA" sz="1200" err="1"/>
              <a:t>GenNEXT</a:t>
            </a:r>
            <a:r>
              <a:rPr lang="en-CA" sz="1200"/>
              <a:t> empowers emerging leaders to make a difference through engagement, mentorship, and impactful projects. </a:t>
            </a:r>
          </a:p>
          <a:p>
            <a:r>
              <a:rPr lang="en-CA" sz="1200"/>
              <a:t>We focus on meaningful community involvement, enhancing leadership and professional skills, and amplifying our impact through targeted programs and events.</a:t>
            </a:r>
          </a:p>
          <a:p>
            <a:endParaRPr lang="en-CA"/>
          </a:p>
          <a:p>
            <a:r>
              <a:rPr lang="en-CA"/>
              <a:t>Every opportunity to give back through </a:t>
            </a:r>
            <a:r>
              <a:rPr lang="en-CA" err="1"/>
              <a:t>GenNEXT</a:t>
            </a:r>
            <a:r>
              <a:rPr lang="en-CA"/>
              <a:t> is crafted and led by a diverse group of community-minded volunteers, ensuring our initiatives are inclusive and are approachable ways to give back to community.</a:t>
            </a:r>
          </a:p>
          <a:p>
            <a:endParaRPr lang="en-CA" sz="1200"/>
          </a:p>
          <a:p>
            <a:endParaRPr lang="en-CA"/>
          </a:p>
        </p:txBody>
      </p:sp>
      <p:sp>
        <p:nvSpPr>
          <p:cNvPr id="4" name="Slide Number Placeholder 3"/>
          <p:cNvSpPr>
            <a:spLocks noGrp="1"/>
          </p:cNvSpPr>
          <p:nvPr>
            <p:ph type="sldNum" sz="quarter" idx="5"/>
          </p:nvPr>
        </p:nvSpPr>
        <p:spPr/>
        <p:txBody>
          <a:bodyPr/>
          <a:lstStyle/>
          <a:p>
            <a:fld id="{40E34667-6FA5-4C98-8C8A-0FA512A73AE8}" type="slidenum">
              <a:rPr lang="en-CA" smtClean="0"/>
              <a:t>6</a:t>
            </a:fld>
            <a:endParaRPr lang="en-CA"/>
          </a:p>
        </p:txBody>
      </p:sp>
    </p:spTree>
    <p:extLst>
      <p:ext uri="{BB962C8B-B14F-4D97-AF65-F5344CB8AC3E}">
        <p14:creationId xmlns:p14="http://schemas.microsoft.com/office/powerpoint/2010/main" val="1865221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There’s plenty of reasons to join GenNEXT. Our group is made up of individuals from diverse backgrounds and we each offer our own unique perspectives on giving back to the community we love. </a:t>
            </a:r>
          </a:p>
          <a:p>
            <a:endParaRPr lang="en-CA"/>
          </a:p>
          <a:p>
            <a:r>
              <a:rPr lang="en-CA"/>
              <a:t>Through GenNEXT you can:</a:t>
            </a:r>
            <a:endParaRPr lang="en-CA">
              <a:cs typeface="Calibri"/>
            </a:endParaRPr>
          </a:p>
          <a:p>
            <a:endParaRPr lang="en-CA"/>
          </a:p>
          <a:p>
            <a:pPr marL="171450" indent="-171450">
              <a:buFont typeface="Arial" panose="020B0604020202020204" pitchFamily="34" charset="0"/>
              <a:buChar char="•"/>
            </a:pPr>
            <a:r>
              <a:rPr lang="en-CA"/>
              <a:t>Enhance your leadership, networking, and professional skills through active participation. </a:t>
            </a:r>
            <a:endParaRPr lang="en-CA">
              <a:cs typeface="Calibri"/>
            </a:endParaRPr>
          </a:p>
          <a:p>
            <a:pPr marL="171450" indent="-171450">
              <a:buFont typeface="Arial" panose="020B0604020202020204" pitchFamily="34" charset="0"/>
              <a:buChar char="•"/>
            </a:pPr>
            <a:endParaRPr lang="en-CA"/>
          </a:p>
          <a:p>
            <a:pPr marL="171450" indent="-171450">
              <a:buFont typeface="Arial" panose="020B0604020202020204" pitchFamily="34" charset="0"/>
              <a:buChar char="•"/>
            </a:pPr>
            <a:r>
              <a:rPr lang="en-CA"/>
              <a:t>Network with like-minded individuals and professionals to expand your personal and professional horizons.</a:t>
            </a:r>
            <a:endParaRPr lang="en-CA">
              <a:cs typeface="Calibri"/>
            </a:endParaRPr>
          </a:p>
          <a:p>
            <a:pPr marL="171450" indent="-171450">
              <a:buFont typeface="Arial" panose="020B0604020202020204" pitchFamily="34" charset="0"/>
              <a:buChar char="•"/>
            </a:pPr>
            <a:endParaRPr lang="en-CA"/>
          </a:p>
          <a:p>
            <a:pPr marL="171450" indent="-171450">
              <a:buFont typeface="Arial" panose="020B0604020202020204" pitchFamily="34" charset="0"/>
              <a:buChar char="•"/>
            </a:pPr>
            <a:r>
              <a:rPr lang="en-US"/>
              <a:t>Participate in impactful initiatives that benefit and uplift the lives of people in our community.</a:t>
            </a:r>
            <a:endParaRPr lang="en-CA"/>
          </a:p>
          <a:p>
            <a:pPr marL="171450" indent="-171450">
              <a:buFont typeface="Arial" panose="020B0604020202020204" pitchFamily="34" charset="0"/>
              <a:buChar char="•"/>
            </a:pPr>
            <a:endParaRPr lang="en-US">
              <a:cs typeface="Calibri"/>
            </a:endParaRPr>
          </a:p>
          <a:p>
            <a:pPr marL="171450" indent="-171450">
              <a:buFont typeface="Arial" panose="020B0604020202020204" pitchFamily="34" charset="0"/>
              <a:buChar char="•"/>
            </a:pPr>
            <a:r>
              <a:rPr lang="en-US">
                <a:cs typeface="Calibri"/>
              </a:rPr>
              <a:t>Access educational opportunities catered to you</a:t>
            </a:r>
          </a:p>
          <a:p>
            <a:endParaRPr lang="en-CA">
              <a:cs typeface="Calibri" panose="020F0502020204030204"/>
            </a:endParaRPr>
          </a:p>
        </p:txBody>
      </p:sp>
      <p:sp>
        <p:nvSpPr>
          <p:cNvPr id="4" name="Slide Number Placeholder 3"/>
          <p:cNvSpPr>
            <a:spLocks noGrp="1"/>
          </p:cNvSpPr>
          <p:nvPr>
            <p:ph type="sldNum" sz="quarter" idx="5"/>
          </p:nvPr>
        </p:nvSpPr>
        <p:spPr/>
        <p:txBody>
          <a:bodyPr/>
          <a:lstStyle/>
          <a:p>
            <a:fld id="{40E34667-6FA5-4C98-8C8A-0FA512A73AE8}" type="slidenum">
              <a:rPr lang="en-CA" smtClean="0"/>
              <a:t>7</a:t>
            </a:fld>
            <a:endParaRPr lang="en-CA"/>
          </a:p>
        </p:txBody>
      </p:sp>
    </p:spTree>
    <p:extLst>
      <p:ext uri="{BB962C8B-B14F-4D97-AF65-F5344CB8AC3E}">
        <p14:creationId xmlns:p14="http://schemas.microsoft.com/office/powerpoint/2010/main" val="39054566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err="1"/>
              <a:t>GenNEXT</a:t>
            </a:r>
            <a:r>
              <a:rPr lang="en-CA"/>
              <a:t> is actively involved in a wide range of initiatives that make a real difference in our community, </a:t>
            </a:r>
            <a:r>
              <a:rPr lang="en-CA" b="0" i="0" u="none" strike="noStrike">
                <a:solidFill>
                  <a:srgbClr val="000000"/>
                </a:solidFill>
                <a:effectLst/>
                <a:highlight>
                  <a:srgbClr val="F5F5F5"/>
                </a:highlight>
                <a:latin typeface="Calibri" panose="020F0502020204030204" pitchFamily="34" charset="0"/>
              </a:rPr>
              <a:t>carefully crafted by myself and fellow </a:t>
            </a:r>
            <a:r>
              <a:rPr lang="en-CA" b="0" i="0" u="none" strike="noStrike" err="1">
                <a:solidFill>
                  <a:srgbClr val="000000"/>
                </a:solidFill>
                <a:effectLst/>
                <a:highlight>
                  <a:srgbClr val="F5F5F5"/>
                </a:highlight>
                <a:latin typeface="Calibri" panose="020F0502020204030204" pitchFamily="34" charset="0"/>
              </a:rPr>
              <a:t>GenNEXT</a:t>
            </a:r>
            <a:r>
              <a:rPr lang="en-CA" b="0" i="0" u="none" strike="noStrike">
                <a:solidFill>
                  <a:srgbClr val="000000"/>
                </a:solidFill>
                <a:effectLst/>
                <a:highlight>
                  <a:srgbClr val="F5F5F5"/>
                </a:highlight>
                <a:latin typeface="Calibri" panose="020F0502020204030204" pitchFamily="34" charset="0"/>
              </a:rPr>
              <a:t> cabinet volunteers. </a:t>
            </a:r>
          </a:p>
          <a:p>
            <a:endParaRPr lang="en-CA" b="0" i="0" u="none" strike="noStrike">
              <a:solidFill>
                <a:srgbClr val="000000"/>
              </a:solidFill>
              <a:effectLst/>
              <a:highlight>
                <a:srgbClr val="F5F5F5"/>
              </a:highlight>
              <a:latin typeface="Calibri" panose="020F0502020204030204" pitchFamily="34" charset="0"/>
            </a:endParaRPr>
          </a:p>
          <a:p>
            <a:r>
              <a:rPr lang="en-CA"/>
              <a:t>A few things we have coming up include a KAIROS Blanket Exercise, a networking event, and a community product drive.</a:t>
            </a:r>
          </a:p>
          <a:p>
            <a:endParaRPr lang="en-CA"/>
          </a:p>
        </p:txBody>
      </p:sp>
      <p:sp>
        <p:nvSpPr>
          <p:cNvPr id="4" name="Slide Number Placeholder 3"/>
          <p:cNvSpPr>
            <a:spLocks noGrp="1"/>
          </p:cNvSpPr>
          <p:nvPr>
            <p:ph type="sldNum" sz="quarter" idx="5"/>
          </p:nvPr>
        </p:nvSpPr>
        <p:spPr/>
        <p:txBody>
          <a:bodyPr/>
          <a:lstStyle/>
          <a:p>
            <a:fld id="{40E34667-6FA5-4C98-8C8A-0FA512A73AE8}" type="slidenum">
              <a:rPr lang="en-CA" smtClean="0"/>
              <a:t>8</a:t>
            </a:fld>
            <a:endParaRPr lang="en-CA"/>
          </a:p>
        </p:txBody>
      </p:sp>
    </p:spTree>
    <p:extLst>
      <p:ext uri="{BB962C8B-B14F-4D97-AF65-F5344CB8AC3E}">
        <p14:creationId xmlns:p14="http://schemas.microsoft.com/office/powerpoint/2010/main" val="27317892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a:t>In recognition of National Day of Truth and Reconciliation, on September 24, we will be </a:t>
            </a:r>
            <a:r>
              <a:rPr lang="en-US" sz="1200" b="0" i="0" kern="1200">
                <a:solidFill>
                  <a:schemeClr val="tx1"/>
                </a:solidFill>
                <a:effectLst/>
                <a:latin typeface="+mn-lt"/>
                <a:ea typeface="+mn-ea"/>
                <a:cs typeface="+mn-cs"/>
              </a:rPr>
              <a:t>exploring the nation-to-nation relationship between Indigenous and non-Indigenous peoples in Canada during the KAIROS Blanket Exercise. </a:t>
            </a:r>
            <a:r>
              <a:rPr lang="en-CA" sz="1200" b="0" i="0" kern="1200">
                <a:solidFill>
                  <a:schemeClr val="tx1"/>
                </a:solidFill>
                <a:effectLst/>
                <a:latin typeface="+mn-lt"/>
                <a:ea typeface="+mn-ea"/>
                <a:cs typeface="+mn-cs"/>
              </a:rPr>
              <a:t>In this learning experience, you’ll step into the roles of First Nations, Inuit, and later Métis peoples as you navigate the "land," represented by blankets arranged on the floor. Participants will learn how the colonization continues to impact Indigenous peoples in Canada, gain an understanding why the relationship between Indigenous and non-Indigenous peoples is often broken, and how we can take an action together.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b="1"/>
              <a:t>Admission is by donation </a:t>
            </a:r>
            <a:r>
              <a:rPr lang="en-CA"/>
              <a:t>— just scan the QR code and choose any amount that feels right for you. Whether it’s $5 or $100, your presence is what matters. And by attending, you’ll automatically become part of the </a:t>
            </a:r>
            <a:r>
              <a:rPr lang="en-CA" b="1" err="1"/>
              <a:t>GenNEXT</a:t>
            </a:r>
            <a:r>
              <a:rPr lang="en-CA" b="1"/>
              <a:t> network. </a:t>
            </a:r>
            <a:endParaRPr lang="en-US" sz="1200" b="0" i="0" kern="1200">
              <a:solidFill>
                <a:schemeClr val="tx1"/>
              </a:solidFill>
              <a:effectLst/>
              <a:latin typeface="+mn-lt"/>
              <a:ea typeface="+mn-ea"/>
              <a:cs typeface="+mn-cs"/>
            </a:endParaRPr>
          </a:p>
          <a:p>
            <a:endParaRPr lang="en-CA"/>
          </a:p>
        </p:txBody>
      </p:sp>
      <p:sp>
        <p:nvSpPr>
          <p:cNvPr id="4" name="Slide Number Placeholder 3"/>
          <p:cNvSpPr>
            <a:spLocks noGrp="1"/>
          </p:cNvSpPr>
          <p:nvPr>
            <p:ph type="sldNum" sz="quarter" idx="5"/>
          </p:nvPr>
        </p:nvSpPr>
        <p:spPr/>
        <p:txBody>
          <a:bodyPr/>
          <a:lstStyle/>
          <a:p>
            <a:fld id="{40E34667-6FA5-4C98-8C8A-0FA512A73AE8}" type="slidenum">
              <a:rPr lang="en-CA" smtClean="0"/>
              <a:t>9</a:t>
            </a:fld>
            <a:endParaRPr lang="en-CA"/>
          </a:p>
        </p:txBody>
      </p:sp>
    </p:spTree>
    <p:extLst>
      <p:ext uri="{BB962C8B-B14F-4D97-AF65-F5344CB8AC3E}">
        <p14:creationId xmlns:p14="http://schemas.microsoft.com/office/powerpoint/2010/main" val="2715431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a:t>In the New Year, GenNEXT will host a networking event — an exciting opportunity for you to connect, collaborate, and learn more about making a difference in our community. While we’re still in the early planning stages, the goal is clear: to bring together passionate individuals around a shared purpose and spark meaningful involvement.</a:t>
            </a:r>
          </a:p>
          <a:p>
            <a:endParaRPr lang="en-CA"/>
          </a:p>
        </p:txBody>
      </p:sp>
      <p:sp>
        <p:nvSpPr>
          <p:cNvPr id="4" name="Slide Number Placeholder 3"/>
          <p:cNvSpPr>
            <a:spLocks noGrp="1"/>
          </p:cNvSpPr>
          <p:nvPr>
            <p:ph type="sldNum" sz="quarter" idx="5"/>
          </p:nvPr>
        </p:nvSpPr>
        <p:spPr/>
        <p:txBody>
          <a:bodyPr/>
          <a:lstStyle/>
          <a:p>
            <a:fld id="{40E34667-6FA5-4C98-8C8A-0FA512A73AE8}" type="slidenum">
              <a:rPr lang="en-CA" smtClean="0"/>
              <a:t>10</a:t>
            </a:fld>
            <a:endParaRPr lang="en-CA"/>
          </a:p>
        </p:txBody>
      </p:sp>
    </p:spTree>
    <p:extLst>
      <p:ext uri="{BB962C8B-B14F-4D97-AF65-F5344CB8AC3E}">
        <p14:creationId xmlns:p14="http://schemas.microsoft.com/office/powerpoint/2010/main" val="32097119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1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2.xml"/><Relationship Id="rId4" Type="http://schemas.openxmlformats.org/officeDocument/2006/relationships/image" Target="../media/image16.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A">
    <p:spTree>
      <p:nvGrpSpPr>
        <p:cNvPr id="1" name=""/>
        <p:cNvGrpSpPr/>
        <p:nvPr/>
      </p:nvGrpSpPr>
      <p:grpSpPr>
        <a:xfrm>
          <a:off x="0" y="0"/>
          <a:ext cx="0" cy="0"/>
          <a:chOff x="0" y="0"/>
          <a:chExt cx="0" cy="0"/>
        </a:xfrm>
      </p:grpSpPr>
      <p:pic>
        <p:nvPicPr>
          <p:cNvPr id="10" name="Picture 9" descr="A person and child hugging&#10;&#10;Description automatically generated">
            <a:extLst>
              <a:ext uri="{FF2B5EF4-FFF2-40B4-BE49-F238E27FC236}">
                <a16:creationId xmlns:a16="http://schemas.microsoft.com/office/drawing/2014/main" id="{B71F8472-5CB8-3526-E495-FB7E7922248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419600" y="2012050"/>
            <a:ext cx="7772400" cy="4845950"/>
          </a:xfrm>
          <a:prstGeom prst="rect">
            <a:avLst/>
          </a:prstGeom>
        </p:spPr>
      </p:pic>
      <p:sp>
        <p:nvSpPr>
          <p:cNvPr id="4" name="Title 3">
            <a:extLst>
              <a:ext uri="{FF2B5EF4-FFF2-40B4-BE49-F238E27FC236}">
                <a16:creationId xmlns:a16="http://schemas.microsoft.com/office/drawing/2014/main" id="{6371A92A-1826-C86F-6907-BAE8378B170E}"/>
              </a:ext>
            </a:extLst>
          </p:cNvPr>
          <p:cNvSpPr>
            <a:spLocks noGrp="1"/>
          </p:cNvSpPr>
          <p:nvPr>
            <p:ph type="title" hasCustomPrompt="1"/>
          </p:nvPr>
        </p:nvSpPr>
        <p:spPr>
          <a:xfrm>
            <a:off x="813039" y="1003328"/>
            <a:ext cx="5679815" cy="2772951"/>
          </a:xfrm>
        </p:spPr>
        <p:txBody>
          <a:bodyPr anchor="b"/>
          <a:lstStyle>
            <a:lvl1pPr>
              <a:defRPr/>
            </a:lvl1pPr>
          </a:lstStyle>
          <a:p>
            <a:r>
              <a:rPr lang="en-US"/>
              <a:t>CLICK TO EDIT TITLE</a:t>
            </a:r>
            <a:endParaRPr lang="en-CA"/>
          </a:p>
        </p:txBody>
      </p:sp>
      <p:sp>
        <p:nvSpPr>
          <p:cNvPr id="6" name="Text Placeholder 5">
            <a:extLst>
              <a:ext uri="{FF2B5EF4-FFF2-40B4-BE49-F238E27FC236}">
                <a16:creationId xmlns:a16="http://schemas.microsoft.com/office/drawing/2014/main" id="{55E6FD61-FC2B-2ABE-113D-1A6DA104172D}"/>
              </a:ext>
            </a:extLst>
          </p:cNvPr>
          <p:cNvSpPr>
            <a:spLocks noGrp="1"/>
          </p:cNvSpPr>
          <p:nvPr>
            <p:ph type="body" sz="quarter" idx="10" hasCustomPrompt="1"/>
          </p:nvPr>
        </p:nvSpPr>
        <p:spPr>
          <a:xfrm>
            <a:off x="813039" y="3923510"/>
            <a:ext cx="5224463" cy="1023030"/>
          </a:xfrm>
        </p:spPr>
        <p:txBody>
          <a:bodyPr/>
          <a:lstStyle>
            <a:lvl1pPr>
              <a:defRPr/>
            </a:lvl1pPr>
          </a:lstStyle>
          <a:p>
            <a:pPr lvl="0"/>
            <a:r>
              <a:rPr lang="en-US"/>
              <a:t>Click to edit subtitle</a:t>
            </a:r>
          </a:p>
        </p:txBody>
      </p:sp>
    </p:spTree>
    <p:extLst>
      <p:ext uri="{BB962C8B-B14F-4D97-AF65-F5344CB8AC3E}">
        <p14:creationId xmlns:p14="http://schemas.microsoft.com/office/powerpoint/2010/main" val="31494976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 D">
    <p:spTree>
      <p:nvGrpSpPr>
        <p:cNvPr id="1" name=""/>
        <p:cNvGrpSpPr/>
        <p:nvPr/>
      </p:nvGrpSpPr>
      <p:grpSpPr>
        <a:xfrm>
          <a:off x="0" y="0"/>
          <a:ext cx="0" cy="0"/>
          <a:chOff x="0" y="0"/>
          <a:chExt cx="0" cy="0"/>
        </a:xfrm>
      </p:grpSpPr>
      <p:sp>
        <p:nvSpPr>
          <p:cNvPr id="7" name="Round Single Corner Rectangle 6">
            <a:extLst>
              <a:ext uri="{FF2B5EF4-FFF2-40B4-BE49-F238E27FC236}">
                <a16:creationId xmlns:a16="http://schemas.microsoft.com/office/drawing/2014/main" id="{70A18B81-ACB6-3A4A-3D27-884A83DBF6E4}"/>
              </a:ext>
            </a:extLst>
          </p:cNvPr>
          <p:cNvSpPr/>
          <p:nvPr userDrawn="1"/>
        </p:nvSpPr>
        <p:spPr>
          <a:xfrm flipV="1">
            <a:off x="-1125872" y="-159657"/>
            <a:ext cx="6208050" cy="6208050"/>
          </a:xfrm>
          <a:prstGeom prst="round1Rect">
            <a:avLst/>
          </a:prstGeom>
          <a:blipFill dpi="0" rotWithShape="0">
            <a:blip r:embed="rId2" cstate="screen">
              <a:extLst>
                <a:ext uri="{28A0092B-C50C-407E-A947-70E740481C1C}">
                  <a14:useLocalDpi xmlns:a14="http://schemas.microsoft.com/office/drawing/2010/main"/>
                </a:ext>
              </a:extLst>
            </a:blip>
            <a:srcRect/>
            <a:stretch>
              <a:fillRect l="11747"/>
            </a:stretch>
          </a:blip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8" name="Round Single Corner Rectangle 8">
            <a:extLst>
              <a:ext uri="{FF2B5EF4-FFF2-40B4-BE49-F238E27FC236}">
                <a16:creationId xmlns:a16="http://schemas.microsoft.com/office/drawing/2014/main" id="{0C91C4DC-EDD5-C6AB-210F-88DFDAFDE52B}"/>
              </a:ext>
            </a:extLst>
          </p:cNvPr>
          <p:cNvSpPr/>
          <p:nvPr userDrawn="1"/>
        </p:nvSpPr>
        <p:spPr>
          <a:xfrm flipV="1">
            <a:off x="-1125872" y="3628570"/>
            <a:ext cx="6395647" cy="2593989"/>
          </a:xfrm>
          <a:custGeom>
            <a:avLst/>
            <a:gdLst>
              <a:gd name="connsiteX0" fmla="*/ 0 w 6906769"/>
              <a:gd name="connsiteY0" fmla="*/ 0 h 6906769"/>
              <a:gd name="connsiteX1" fmla="*/ 5755618 w 6906769"/>
              <a:gd name="connsiteY1" fmla="*/ 0 h 6906769"/>
              <a:gd name="connsiteX2" fmla="*/ 6906769 w 6906769"/>
              <a:gd name="connsiteY2" fmla="*/ 1151151 h 6906769"/>
              <a:gd name="connsiteX3" fmla="*/ 6906769 w 6906769"/>
              <a:gd name="connsiteY3" fmla="*/ 6906769 h 6906769"/>
              <a:gd name="connsiteX4" fmla="*/ 0 w 6906769"/>
              <a:gd name="connsiteY4" fmla="*/ 6906769 h 6906769"/>
              <a:gd name="connsiteX5" fmla="*/ 0 w 6906769"/>
              <a:gd name="connsiteY5" fmla="*/ 0 h 6906769"/>
              <a:gd name="connsiteX0" fmla="*/ 0 w 6906769"/>
              <a:gd name="connsiteY0" fmla="*/ 0 h 6906769"/>
              <a:gd name="connsiteX1" fmla="*/ 5755618 w 6906769"/>
              <a:gd name="connsiteY1" fmla="*/ 0 h 6906769"/>
              <a:gd name="connsiteX2" fmla="*/ 6906769 w 6906769"/>
              <a:gd name="connsiteY2" fmla="*/ 1151151 h 6906769"/>
              <a:gd name="connsiteX3" fmla="*/ 6903720 w 6906769"/>
              <a:gd name="connsiteY3" fmla="*/ 2435353 h 6906769"/>
              <a:gd name="connsiteX4" fmla="*/ 6906769 w 6906769"/>
              <a:gd name="connsiteY4" fmla="*/ 6906769 h 6906769"/>
              <a:gd name="connsiteX5" fmla="*/ 0 w 6906769"/>
              <a:gd name="connsiteY5" fmla="*/ 6906769 h 6906769"/>
              <a:gd name="connsiteX6" fmla="*/ 0 w 6906769"/>
              <a:gd name="connsiteY6" fmla="*/ 0 h 6906769"/>
              <a:gd name="connsiteX0" fmla="*/ 6906769 w 6998209"/>
              <a:gd name="connsiteY0" fmla="*/ 6906769 h 6998209"/>
              <a:gd name="connsiteX1" fmla="*/ 0 w 6998209"/>
              <a:gd name="connsiteY1" fmla="*/ 6906769 h 6998209"/>
              <a:gd name="connsiteX2" fmla="*/ 0 w 6998209"/>
              <a:gd name="connsiteY2" fmla="*/ 0 h 6998209"/>
              <a:gd name="connsiteX3" fmla="*/ 5755618 w 6998209"/>
              <a:gd name="connsiteY3" fmla="*/ 0 h 6998209"/>
              <a:gd name="connsiteX4" fmla="*/ 6906769 w 6998209"/>
              <a:gd name="connsiteY4" fmla="*/ 1151151 h 6998209"/>
              <a:gd name="connsiteX5" fmla="*/ 6903720 w 6998209"/>
              <a:gd name="connsiteY5" fmla="*/ 2435353 h 6998209"/>
              <a:gd name="connsiteX6" fmla="*/ 6998209 w 6998209"/>
              <a:gd name="connsiteY6" fmla="*/ 6998209 h 6998209"/>
              <a:gd name="connsiteX0" fmla="*/ 0 w 6998209"/>
              <a:gd name="connsiteY0" fmla="*/ 6906769 h 6998209"/>
              <a:gd name="connsiteX1" fmla="*/ 0 w 6998209"/>
              <a:gd name="connsiteY1" fmla="*/ 0 h 6998209"/>
              <a:gd name="connsiteX2" fmla="*/ 5755618 w 6998209"/>
              <a:gd name="connsiteY2" fmla="*/ 0 h 6998209"/>
              <a:gd name="connsiteX3" fmla="*/ 6906769 w 6998209"/>
              <a:gd name="connsiteY3" fmla="*/ 1151151 h 6998209"/>
              <a:gd name="connsiteX4" fmla="*/ 6903720 w 6998209"/>
              <a:gd name="connsiteY4" fmla="*/ 2435353 h 6998209"/>
              <a:gd name="connsiteX5" fmla="*/ 6998209 w 6998209"/>
              <a:gd name="connsiteY5" fmla="*/ 6998209 h 6998209"/>
              <a:gd name="connsiteX0" fmla="*/ 0 w 6906769"/>
              <a:gd name="connsiteY0" fmla="*/ 6906769 h 6906769"/>
              <a:gd name="connsiteX1" fmla="*/ 0 w 6906769"/>
              <a:gd name="connsiteY1" fmla="*/ 0 h 6906769"/>
              <a:gd name="connsiteX2" fmla="*/ 5755618 w 6906769"/>
              <a:gd name="connsiteY2" fmla="*/ 0 h 6906769"/>
              <a:gd name="connsiteX3" fmla="*/ 6906769 w 6906769"/>
              <a:gd name="connsiteY3" fmla="*/ 1151151 h 6906769"/>
              <a:gd name="connsiteX4" fmla="*/ 6903720 w 6906769"/>
              <a:gd name="connsiteY4" fmla="*/ 2435353 h 6906769"/>
              <a:gd name="connsiteX0" fmla="*/ 0 w 6906769"/>
              <a:gd name="connsiteY0" fmla="*/ 0 h 2435353"/>
              <a:gd name="connsiteX1" fmla="*/ 5755618 w 6906769"/>
              <a:gd name="connsiteY1" fmla="*/ 0 h 2435353"/>
              <a:gd name="connsiteX2" fmla="*/ 6906769 w 6906769"/>
              <a:gd name="connsiteY2" fmla="*/ 1151151 h 2435353"/>
              <a:gd name="connsiteX3" fmla="*/ 6903720 w 6906769"/>
              <a:gd name="connsiteY3" fmla="*/ 2435353 h 2435353"/>
            </a:gdLst>
            <a:ahLst/>
            <a:cxnLst>
              <a:cxn ang="0">
                <a:pos x="connsiteX0" y="connsiteY0"/>
              </a:cxn>
              <a:cxn ang="0">
                <a:pos x="connsiteX1" y="connsiteY1"/>
              </a:cxn>
              <a:cxn ang="0">
                <a:pos x="connsiteX2" y="connsiteY2"/>
              </a:cxn>
              <a:cxn ang="0">
                <a:pos x="connsiteX3" y="connsiteY3"/>
              </a:cxn>
            </a:cxnLst>
            <a:rect l="l" t="t" r="r" b="b"/>
            <a:pathLst>
              <a:path w="6906769" h="2435353">
                <a:moveTo>
                  <a:pt x="0" y="0"/>
                </a:moveTo>
                <a:lnTo>
                  <a:pt x="5755618" y="0"/>
                </a:lnTo>
                <a:cubicBezTo>
                  <a:pt x="6391381" y="0"/>
                  <a:pt x="6906769" y="515388"/>
                  <a:pt x="6906769" y="1151151"/>
                </a:cubicBezTo>
                <a:cubicBezTo>
                  <a:pt x="6905753" y="1579218"/>
                  <a:pt x="6904736" y="2007286"/>
                  <a:pt x="6903720" y="243535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4749CEB5-E015-8E87-3247-77F590D53043}"/>
              </a:ext>
            </a:extLst>
          </p:cNvPr>
          <p:cNvSpPr>
            <a:spLocks noGrp="1"/>
          </p:cNvSpPr>
          <p:nvPr>
            <p:ph type="title"/>
          </p:nvPr>
        </p:nvSpPr>
        <p:spPr/>
        <p:txBody>
          <a:bodyPr/>
          <a:lstStyle/>
          <a:p>
            <a:r>
              <a:rPr lang="en-US"/>
              <a:t>Click to edit Master title</a:t>
            </a:r>
            <a:endParaRPr lang="en-CA"/>
          </a:p>
        </p:txBody>
      </p:sp>
      <p:sp>
        <p:nvSpPr>
          <p:cNvPr id="11" name="Text Placeholder 10">
            <a:extLst>
              <a:ext uri="{FF2B5EF4-FFF2-40B4-BE49-F238E27FC236}">
                <a16:creationId xmlns:a16="http://schemas.microsoft.com/office/drawing/2014/main" id="{D93EFEE5-F224-B0D2-F210-0595C45AB0CD}"/>
              </a:ext>
            </a:extLst>
          </p:cNvPr>
          <p:cNvSpPr>
            <a:spLocks noGrp="1"/>
          </p:cNvSpPr>
          <p:nvPr>
            <p:ph type="body" sz="quarter" idx="10"/>
          </p:nvPr>
        </p:nvSpPr>
        <p:spPr>
          <a:xfrm>
            <a:off x="5442856" y="1574801"/>
            <a:ext cx="6386287" cy="4528456"/>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3767051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 E">
    <p:spTree>
      <p:nvGrpSpPr>
        <p:cNvPr id="1" name=""/>
        <p:cNvGrpSpPr/>
        <p:nvPr/>
      </p:nvGrpSpPr>
      <p:grpSpPr>
        <a:xfrm>
          <a:off x="0" y="0"/>
          <a:ext cx="0" cy="0"/>
          <a:chOff x="0" y="0"/>
          <a:chExt cx="0" cy="0"/>
        </a:xfrm>
      </p:grpSpPr>
      <p:sp>
        <p:nvSpPr>
          <p:cNvPr id="4" name="Round Single Corner Rectangle 7">
            <a:extLst>
              <a:ext uri="{FF2B5EF4-FFF2-40B4-BE49-F238E27FC236}">
                <a16:creationId xmlns:a16="http://schemas.microsoft.com/office/drawing/2014/main" id="{34468A9C-1385-44CD-027A-4323478BEFB3}"/>
              </a:ext>
            </a:extLst>
          </p:cNvPr>
          <p:cNvSpPr/>
          <p:nvPr userDrawn="1"/>
        </p:nvSpPr>
        <p:spPr>
          <a:xfrm>
            <a:off x="-1057655" y="896112"/>
            <a:ext cx="6071616" cy="6071616"/>
          </a:xfrm>
          <a:prstGeom prst="round1Rect">
            <a:avLst/>
          </a:prstGeom>
          <a:blipFill>
            <a:blip r:embed="rId2" cstate="screen">
              <a:extLst>
                <a:ext uri="{28A0092B-C50C-407E-A947-70E740481C1C}">
                  <a14:useLocalDpi xmlns:a14="http://schemas.microsoft.com/office/drawing/2010/main"/>
                </a:ext>
              </a:extLst>
            </a:blip>
            <a:stretch>
              <a:fillRect l="11247"/>
            </a:stretch>
          </a:blip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 Single Corner Rectangle 8">
            <a:extLst>
              <a:ext uri="{FF2B5EF4-FFF2-40B4-BE49-F238E27FC236}">
                <a16:creationId xmlns:a16="http://schemas.microsoft.com/office/drawing/2014/main" id="{763DC80F-94EA-E098-2B2E-FFDA2BE1BF28}"/>
              </a:ext>
            </a:extLst>
          </p:cNvPr>
          <p:cNvSpPr/>
          <p:nvPr userDrawn="1"/>
        </p:nvSpPr>
        <p:spPr>
          <a:xfrm>
            <a:off x="-1700784" y="719327"/>
            <a:ext cx="6906769" cy="2435353"/>
          </a:xfrm>
          <a:custGeom>
            <a:avLst/>
            <a:gdLst>
              <a:gd name="connsiteX0" fmla="*/ 0 w 6906769"/>
              <a:gd name="connsiteY0" fmla="*/ 0 h 6906769"/>
              <a:gd name="connsiteX1" fmla="*/ 5755618 w 6906769"/>
              <a:gd name="connsiteY1" fmla="*/ 0 h 6906769"/>
              <a:gd name="connsiteX2" fmla="*/ 6906769 w 6906769"/>
              <a:gd name="connsiteY2" fmla="*/ 1151151 h 6906769"/>
              <a:gd name="connsiteX3" fmla="*/ 6906769 w 6906769"/>
              <a:gd name="connsiteY3" fmla="*/ 6906769 h 6906769"/>
              <a:gd name="connsiteX4" fmla="*/ 0 w 6906769"/>
              <a:gd name="connsiteY4" fmla="*/ 6906769 h 6906769"/>
              <a:gd name="connsiteX5" fmla="*/ 0 w 6906769"/>
              <a:gd name="connsiteY5" fmla="*/ 0 h 6906769"/>
              <a:gd name="connsiteX0" fmla="*/ 0 w 6906769"/>
              <a:gd name="connsiteY0" fmla="*/ 0 h 6906769"/>
              <a:gd name="connsiteX1" fmla="*/ 5755618 w 6906769"/>
              <a:gd name="connsiteY1" fmla="*/ 0 h 6906769"/>
              <a:gd name="connsiteX2" fmla="*/ 6906769 w 6906769"/>
              <a:gd name="connsiteY2" fmla="*/ 1151151 h 6906769"/>
              <a:gd name="connsiteX3" fmla="*/ 6903720 w 6906769"/>
              <a:gd name="connsiteY3" fmla="*/ 2435353 h 6906769"/>
              <a:gd name="connsiteX4" fmla="*/ 6906769 w 6906769"/>
              <a:gd name="connsiteY4" fmla="*/ 6906769 h 6906769"/>
              <a:gd name="connsiteX5" fmla="*/ 0 w 6906769"/>
              <a:gd name="connsiteY5" fmla="*/ 6906769 h 6906769"/>
              <a:gd name="connsiteX6" fmla="*/ 0 w 6906769"/>
              <a:gd name="connsiteY6" fmla="*/ 0 h 6906769"/>
              <a:gd name="connsiteX0" fmla="*/ 6906769 w 6998209"/>
              <a:gd name="connsiteY0" fmla="*/ 6906769 h 6998209"/>
              <a:gd name="connsiteX1" fmla="*/ 0 w 6998209"/>
              <a:gd name="connsiteY1" fmla="*/ 6906769 h 6998209"/>
              <a:gd name="connsiteX2" fmla="*/ 0 w 6998209"/>
              <a:gd name="connsiteY2" fmla="*/ 0 h 6998209"/>
              <a:gd name="connsiteX3" fmla="*/ 5755618 w 6998209"/>
              <a:gd name="connsiteY3" fmla="*/ 0 h 6998209"/>
              <a:gd name="connsiteX4" fmla="*/ 6906769 w 6998209"/>
              <a:gd name="connsiteY4" fmla="*/ 1151151 h 6998209"/>
              <a:gd name="connsiteX5" fmla="*/ 6903720 w 6998209"/>
              <a:gd name="connsiteY5" fmla="*/ 2435353 h 6998209"/>
              <a:gd name="connsiteX6" fmla="*/ 6998209 w 6998209"/>
              <a:gd name="connsiteY6" fmla="*/ 6998209 h 6998209"/>
              <a:gd name="connsiteX0" fmla="*/ 0 w 6998209"/>
              <a:gd name="connsiteY0" fmla="*/ 6906769 h 6998209"/>
              <a:gd name="connsiteX1" fmla="*/ 0 w 6998209"/>
              <a:gd name="connsiteY1" fmla="*/ 0 h 6998209"/>
              <a:gd name="connsiteX2" fmla="*/ 5755618 w 6998209"/>
              <a:gd name="connsiteY2" fmla="*/ 0 h 6998209"/>
              <a:gd name="connsiteX3" fmla="*/ 6906769 w 6998209"/>
              <a:gd name="connsiteY3" fmla="*/ 1151151 h 6998209"/>
              <a:gd name="connsiteX4" fmla="*/ 6903720 w 6998209"/>
              <a:gd name="connsiteY4" fmla="*/ 2435353 h 6998209"/>
              <a:gd name="connsiteX5" fmla="*/ 6998209 w 6998209"/>
              <a:gd name="connsiteY5" fmla="*/ 6998209 h 6998209"/>
              <a:gd name="connsiteX0" fmla="*/ 0 w 6906769"/>
              <a:gd name="connsiteY0" fmla="*/ 6906769 h 6906769"/>
              <a:gd name="connsiteX1" fmla="*/ 0 w 6906769"/>
              <a:gd name="connsiteY1" fmla="*/ 0 h 6906769"/>
              <a:gd name="connsiteX2" fmla="*/ 5755618 w 6906769"/>
              <a:gd name="connsiteY2" fmla="*/ 0 h 6906769"/>
              <a:gd name="connsiteX3" fmla="*/ 6906769 w 6906769"/>
              <a:gd name="connsiteY3" fmla="*/ 1151151 h 6906769"/>
              <a:gd name="connsiteX4" fmla="*/ 6903720 w 6906769"/>
              <a:gd name="connsiteY4" fmla="*/ 2435353 h 6906769"/>
              <a:gd name="connsiteX0" fmla="*/ 0 w 6906769"/>
              <a:gd name="connsiteY0" fmla="*/ 0 h 2435353"/>
              <a:gd name="connsiteX1" fmla="*/ 5755618 w 6906769"/>
              <a:gd name="connsiteY1" fmla="*/ 0 h 2435353"/>
              <a:gd name="connsiteX2" fmla="*/ 6906769 w 6906769"/>
              <a:gd name="connsiteY2" fmla="*/ 1151151 h 2435353"/>
              <a:gd name="connsiteX3" fmla="*/ 6903720 w 6906769"/>
              <a:gd name="connsiteY3" fmla="*/ 2435353 h 2435353"/>
            </a:gdLst>
            <a:ahLst/>
            <a:cxnLst>
              <a:cxn ang="0">
                <a:pos x="connsiteX0" y="connsiteY0"/>
              </a:cxn>
              <a:cxn ang="0">
                <a:pos x="connsiteX1" y="connsiteY1"/>
              </a:cxn>
              <a:cxn ang="0">
                <a:pos x="connsiteX2" y="connsiteY2"/>
              </a:cxn>
              <a:cxn ang="0">
                <a:pos x="connsiteX3" y="connsiteY3"/>
              </a:cxn>
            </a:cxnLst>
            <a:rect l="l" t="t" r="r" b="b"/>
            <a:pathLst>
              <a:path w="6906769" h="2435353">
                <a:moveTo>
                  <a:pt x="0" y="0"/>
                </a:moveTo>
                <a:lnTo>
                  <a:pt x="5755618" y="0"/>
                </a:lnTo>
                <a:cubicBezTo>
                  <a:pt x="6391381" y="0"/>
                  <a:pt x="6906769" y="515388"/>
                  <a:pt x="6906769" y="1151151"/>
                </a:cubicBezTo>
                <a:cubicBezTo>
                  <a:pt x="6905753" y="1579218"/>
                  <a:pt x="6904736" y="2007286"/>
                  <a:pt x="6903720" y="243535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0">
            <a:extLst>
              <a:ext uri="{FF2B5EF4-FFF2-40B4-BE49-F238E27FC236}">
                <a16:creationId xmlns:a16="http://schemas.microsoft.com/office/drawing/2014/main" id="{4D508C12-77D0-7581-784F-C0924F0A4665}"/>
              </a:ext>
            </a:extLst>
          </p:cNvPr>
          <p:cNvSpPr>
            <a:spLocks noGrp="1"/>
          </p:cNvSpPr>
          <p:nvPr>
            <p:ph type="title"/>
          </p:nvPr>
        </p:nvSpPr>
        <p:spPr/>
        <p:txBody>
          <a:bodyPr/>
          <a:lstStyle/>
          <a:p>
            <a:r>
              <a:rPr lang="en-US"/>
              <a:t>Click to edit Master title</a:t>
            </a:r>
            <a:endParaRPr lang="en-CA"/>
          </a:p>
        </p:txBody>
      </p:sp>
      <p:sp>
        <p:nvSpPr>
          <p:cNvPr id="13" name="Text Placeholder 12">
            <a:extLst>
              <a:ext uri="{FF2B5EF4-FFF2-40B4-BE49-F238E27FC236}">
                <a16:creationId xmlns:a16="http://schemas.microsoft.com/office/drawing/2014/main" id="{3A6D780E-12E4-C8A2-5193-494F410DFD66}"/>
              </a:ext>
            </a:extLst>
          </p:cNvPr>
          <p:cNvSpPr>
            <a:spLocks noGrp="1"/>
          </p:cNvSpPr>
          <p:nvPr>
            <p:ph type="body" sz="quarter" idx="10"/>
          </p:nvPr>
        </p:nvSpPr>
        <p:spPr>
          <a:xfrm>
            <a:off x="5442176" y="1574800"/>
            <a:ext cx="6386287" cy="4528457"/>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3175670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nt Slide - E">
    <p:spTree>
      <p:nvGrpSpPr>
        <p:cNvPr id="1" name=""/>
        <p:cNvGrpSpPr/>
        <p:nvPr/>
      </p:nvGrpSpPr>
      <p:grpSpPr>
        <a:xfrm>
          <a:off x="0" y="0"/>
          <a:ext cx="0" cy="0"/>
          <a:chOff x="0" y="0"/>
          <a:chExt cx="0" cy="0"/>
        </a:xfrm>
      </p:grpSpPr>
      <p:sp>
        <p:nvSpPr>
          <p:cNvPr id="4" name="Round Single Corner Rectangle 7">
            <a:extLst>
              <a:ext uri="{FF2B5EF4-FFF2-40B4-BE49-F238E27FC236}">
                <a16:creationId xmlns:a16="http://schemas.microsoft.com/office/drawing/2014/main" id="{34468A9C-1385-44CD-027A-4323478BEFB3}"/>
              </a:ext>
            </a:extLst>
          </p:cNvPr>
          <p:cNvSpPr/>
          <p:nvPr userDrawn="1"/>
        </p:nvSpPr>
        <p:spPr>
          <a:xfrm>
            <a:off x="-1" y="1835562"/>
            <a:ext cx="5013961" cy="5961888"/>
          </a:xfrm>
          <a:prstGeom prst="round1Rect">
            <a:avLst/>
          </a:prstGeom>
          <a:blipFill>
            <a:blip r:embed="rId2">
              <a:extLst>
                <a:ext uri="{28A0092B-C50C-407E-A947-70E740481C1C}">
                  <a14:useLocalDpi xmlns:a14="http://schemas.microsoft.com/office/drawing/2010/main" val="0"/>
                </a:ext>
              </a:extLst>
            </a:blip>
            <a:stretch>
              <a:fillRect l="-544" b="15442"/>
            </a:stretch>
          </a:blip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 Single Corner Rectangle 8">
            <a:extLst>
              <a:ext uri="{FF2B5EF4-FFF2-40B4-BE49-F238E27FC236}">
                <a16:creationId xmlns:a16="http://schemas.microsoft.com/office/drawing/2014/main" id="{763DC80F-94EA-E098-2B2E-FFDA2BE1BF28}"/>
              </a:ext>
            </a:extLst>
          </p:cNvPr>
          <p:cNvSpPr/>
          <p:nvPr userDrawn="1"/>
        </p:nvSpPr>
        <p:spPr>
          <a:xfrm>
            <a:off x="-1700784" y="1658777"/>
            <a:ext cx="6906769" cy="2435353"/>
          </a:xfrm>
          <a:custGeom>
            <a:avLst/>
            <a:gdLst>
              <a:gd name="connsiteX0" fmla="*/ 0 w 6906769"/>
              <a:gd name="connsiteY0" fmla="*/ 0 h 6906769"/>
              <a:gd name="connsiteX1" fmla="*/ 5755618 w 6906769"/>
              <a:gd name="connsiteY1" fmla="*/ 0 h 6906769"/>
              <a:gd name="connsiteX2" fmla="*/ 6906769 w 6906769"/>
              <a:gd name="connsiteY2" fmla="*/ 1151151 h 6906769"/>
              <a:gd name="connsiteX3" fmla="*/ 6906769 w 6906769"/>
              <a:gd name="connsiteY3" fmla="*/ 6906769 h 6906769"/>
              <a:gd name="connsiteX4" fmla="*/ 0 w 6906769"/>
              <a:gd name="connsiteY4" fmla="*/ 6906769 h 6906769"/>
              <a:gd name="connsiteX5" fmla="*/ 0 w 6906769"/>
              <a:gd name="connsiteY5" fmla="*/ 0 h 6906769"/>
              <a:gd name="connsiteX0" fmla="*/ 0 w 6906769"/>
              <a:gd name="connsiteY0" fmla="*/ 0 h 6906769"/>
              <a:gd name="connsiteX1" fmla="*/ 5755618 w 6906769"/>
              <a:gd name="connsiteY1" fmla="*/ 0 h 6906769"/>
              <a:gd name="connsiteX2" fmla="*/ 6906769 w 6906769"/>
              <a:gd name="connsiteY2" fmla="*/ 1151151 h 6906769"/>
              <a:gd name="connsiteX3" fmla="*/ 6903720 w 6906769"/>
              <a:gd name="connsiteY3" fmla="*/ 2435353 h 6906769"/>
              <a:gd name="connsiteX4" fmla="*/ 6906769 w 6906769"/>
              <a:gd name="connsiteY4" fmla="*/ 6906769 h 6906769"/>
              <a:gd name="connsiteX5" fmla="*/ 0 w 6906769"/>
              <a:gd name="connsiteY5" fmla="*/ 6906769 h 6906769"/>
              <a:gd name="connsiteX6" fmla="*/ 0 w 6906769"/>
              <a:gd name="connsiteY6" fmla="*/ 0 h 6906769"/>
              <a:gd name="connsiteX0" fmla="*/ 6906769 w 6998209"/>
              <a:gd name="connsiteY0" fmla="*/ 6906769 h 6998209"/>
              <a:gd name="connsiteX1" fmla="*/ 0 w 6998209"/>
              <a:gd name="connsiteY1" fmla="*/ 6906769 h 6998209"/>
              <a:gd name="connsiteX2" fmla="*/ 0 w 6998209"/>
              <a:gd name="connsiteY2" fmla="*/ 0 h 6998209"/>
              <a:gd name="connsiteX3" fmla="*/ 5755618 w 6998209"/>
              <a:gd name="connsiteY3" fmla="*/ 0 h 6998209"/>
              <a:gd name="connsiteX4" fmla="*/ 6906769 w 6998209"/>
              <a:gd name="connsiteY4" fmla="*/ 1151151 h 6998209"/>
              <a:gd name="connsiteX5" fmla="*/ 6903720 w 6998209"/>
              <a:gd name="connsiteY5" fmla="*/ 2435353 h 6998209"/>
              <a:gd name="connsiteX6" fmla="*/ 6998209 w 6998209"/>
              <a:gd name="connsiteY6" fmla="*/ 6998209 h 6998209"/>
              <a:gd name="connsiteX0" fmla="*/ 0 w 6998209"/>
              <a:gd name="connsiteY0" fmla="*/ 6906769 h 6998209"/>
              <a:gd name="connsiteX1" fmla="*/ 0 w 6998209"/>
              <a:gd name="connsiteY1" fmla="*/ 0 h 6998209"/>
              <a:gd name="connsiteX2" fmla="*/ 5755618 w 6998209"/>
              <a:gd name="connsiteY2" fmla="*/ 0 h 6998209"/>
              <a:gd name="connsiteX3" fmla="*/ 6906769 w 6998209"/>
              <a:gd name="connsiteY3" fmla="*/ 1151151 h 6998209"/>
              <a:gd name="connsiteX4" fmla="*/ 6903720 w 6998209"/>
              <a:gd name="connsiteY4" fmla="*/ 2435353 h 6998209"/>
              <a:gd name="connsiteX5" fmla="*/ 6998209 w 6998209"/>
              <a:gd name="connsiteY5" fmla="*/ 6998209 h 6998209"/>
              <a:gd name="connsiteX0" fmla="*/ 0 w 6906769"/>
              <a:gd name="connsiteY0" fmla="*/ 6906769 h 6906769"/>
              <a:gd name="connsiteX1" fmla="*/ 0 w 6906769"/>
              <a:gd name="connsiteY1" fmla="*/ 0 h 6906769"/>
              <a:gd name="connsiteX2" fmla="*/ 5755618 w 6906769"/>
              <a:gd name="connsiteY2" fmla="*/ 0 h 6906769"/>
              <a:gd name="connsiteX3" fmla="*/ 6906769 w 6906769"/>
              <a:gd name="connsiteY3" fmla="*/ 1151151 h 6906769"/>
              <a:gd name="connsiteX4" fmla="*/ 6903720 w 6906769"/>
              <a:gd name="connsiteY4" fmla="*/ 2435353 h 6906769"/>
              <a:gd name="connsiteX0" fmla="*/ 0 w 6906769"/>
              <a:gd name="connsiteY0" fmla="*/ 0 h 2435353"/>
              <a:gd name="connsiteX1" fmla="*/ 5755618 w 6906769"/>
              <a:gd name="connsiteY1" fmla="*/ 0 h 2435353"/>
              <a:gd name="connsiteX2" fmla="*/ 6906769 w 6906769"/>
              <a:gd name="connsiteY2" fmla="*/ 1151151 h 2435353"/>
              <a:gd name="connsiteX3" fmla="*/ 6903720 w 6906769"/>
              <a:gd name="connsiteY3" fmla="*/ 2435353 h 2435353"/>
            </a:gdLst>
            <a:ahLst/>
            <a:cxnLst>
              <a:cxn ang="0">
                <a:pos x="connsiteX0" y="connsiteY0"/>
              </a:cxn>
              <a:cxn ang="0">
                <a:pos x="connsiteX1" y="connsiteY1"/>
              </a:cxn>
              <a:cxn ang="0">
                <a:pos x="connsiteX2" y="connsiteY2"/>
              </a:cxn>
              <a:cxn ang="0">
                <a:pos x="connsiteX3" y="connsiteY3"/>
              </a:cxn>
            </a:cxnLst>
            <a:rect l="l" t="t" r="r" b="b"/>
            <a:pathLst>
              <a:path w="6906769" h="2435353">
                <a:moveTo>
                  <a:pt x="0" y="0"/>
                </a:moveTo>
                <a:lnTo>
                  <a:pt x="5755618" y="0"/>
                </a:lnTo>
                <a:cubicBezTo>
                  <a:pt x="6391381" y="0"/>
                  <a:pt x="6906769" y="515388"/>
                  <a:pt x="6906769" y="1151151"/>
                </a:cubicBezTo>
                <a:cubicBezTo>
                  <a:pt x="6905753" y="1579218"/>
                  <a:pt x="6904736" y="2007286"/>
                  <a:pt x="6903720" y="243535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0">
            <a:extLst>
              <a:ext uri="{FF2B5EF4-FFF2-40B4-BE49-F238E27FC236}">
                <a16:creationId xmlns:a16="http://schemas.microsoft.com/office/drawing/2014/main" id="{4D508C12-77D0-7581-784F-C0924F0A4665}"/>
              </a:ext>
            </a:extLst>
          </p:cNvPr>
          <p:cNvSpPr>
            <a:spLocks noGrp="1"/>
          </p:cNvSpPr>
          <p:nvPr>
            <p:ph type="title"/>
          </p:nvPr>
        </p:nvSpPr>
        <p:spPr/>
        <p:txBody>
          <a:bodyPr/>
          <a:lstStyle/>
          <a:p>
            <a:r>
              <a:rPr lang="en-US"/>
              <a:t>Click to edit Master title</a:t>
            </a:r>
            <a:endParaRPr lang="en-CA"/>
          </a:p>
        </p:txBody>
      </p:sp>
      <p:sp>
        <p:nvSpPr>
          <p:cNvPr id="13" name="Text Placeholder 12">
            <a:extLst>
              <a:ext uri="{FF2B5EF4-FFF2-40B4-BE49-F238E27FC236}">
                <a16:creationId xmlns:a16="http://schemas.microsoft.com/office/drawing/2014/main" id="{3A6D780E-12E4-C8A2-5193-494F410DFD66}"/>
              </a:ext>
            </a:extLst>
          </p:cNvPr>
          <p:cNvSpPr>
            <a:spLocks noGrp="1"/>
          </p:cNvSpPr>
          <p:nvPr>
            <p:ph type="body" sz="quarter" idx="10"/>
          </p:nvPr>
        </p:nvSpPr>
        <p:spPr>
          <a:xfrm>
            <a:off x="5442176" y="1574800"/>
            <a:ext cx="6386287" cy="4528457"/>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23951395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 - F">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7C445C8-7B96-382E-A6B5-0A5C5548C663}"/>
              </a:ext>
            </a:extLst>
          </p:cNvPr>
          <p:cNvGrpSpPr/>
          <p:nvPr userDrawn="1"/>
        </p:nvGrpSpPr>
        <p:grpSpPr>
          <a:xfrm>
            <a:off x="-3321057" y="1001486"/>
            <a:ext cx="8701960" cy="4094478"/>
            <a:chOff x="-2367861" y="1504524"/>
            <a:chExt cx="7891932" cy="3713339"/>
          </a:xfrm>
        </p:grpSpPr>
        <p:sp>
          <p:nvSpPr>
            <p:cNvPr id="8" name="Delay 7">
              <a:extLst>
                <a:ext uri="{FF2B5EF4-FFF2-40B4-BE49-F238E27FC236}">
                  <a16:creationId xmlns:a16="http://schemas.microsoft.com/office/drawing/2014/main" id="{B06F0D8D-01DF-733E-E820-3B3BC070EF8D}"/>
                </a:ext>
              </a:extLst>
            </p:cNvPr>
            <p:cNvSpPr/>
            <p:nvPr userDrawn="1"/>
          </p:nvSpPr>
          <p:spPr>
            <a:xfrm>
              <a:off x="-1851199" y="1795209"/>
              <a:ext cx="7207810" cy="3267584"/>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a:blip r:embed="rId2" cstate="screen">
                <a:extLst>
                  <a:ext uri="{28A0092B-C50C-407E-A947-70E740481C1C}">
                    <a14:useLocalDpi xmlns:a14="http://schemas.microsoft.com/office/drawing/2010/main"/>
                  </a:ext>
                </a:extLst>
              </a:blip>
              <a:srcRect/>
              <a:stretch>
                <a:fillRect l="2507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D918AD82-7406-0047-6A7A-25F1B605767B}"/>
                </a:ext>
              </a:extLst>
            </p:cNvPr>
            <p:cNvSpPr/>
            <p:nvPr userDrawn="1"/>
          </p:nvSpPr>
          <p:spPr>
            <a:xfrm>
              <a:off x="-2367861" y="1640137"/>
              <a:ext cx="7891932" cy="3577726"/>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elay 7">
              <a:extLst>
                <a:ext uri="{FF2B5EF4-FFF2-40B4-BE49-F238E27FC236}">
                  <a16:creationId xmlns:a16="http://schemas.microsoft.com/office/drawing/2014/main" id="{9349FE7F-3C2D-4F00-25CC-7809D8DCF20B}"/>
                </a:ext>
              </a:extLst>
            </p:cNvPr>
            <p:cNvSpPr/>
            <p:nvPr userDrawn="1"/>
          </p:nvSpPr>
          <p:spPr>
            <a:xfrm>
              <a:off x="-716583" y="1504524"/>
              <a:ext cx="5847384" cy="58137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399794"/>
                <a:gd name="connsiteX1" fmla="*/ 6876 w 7369952"/>
                <a:gd name="connsiteY1" fmla="*/ 3341090 h 3399794"/>
                <a:gd name="connsiteX2" fmla="*/ 0 w 7369952"/>
                <a:gd name="connsiteY2" fmla="*/ 0 h 3399794"/>
                <a:gd name="connsiteX3" fmla="*/ 5702844 w 7369952"/>
                <a:gd name="connsiteY3" fmla="*/ 6875 h 3399794"/>
                <a:gd name="connsiteX4" fmla="*/ 7369952 w 7369952"/>
                <a:gd name="connsiteY4" fmla="*/ 1673983 h 3399794"/>
                <a:gd name="connsiteX5" fmla="*/ 5761547 w 7369952"/>
                <a:gd name="connsiteY5" fmla="*/ 3399794 h 3399794"/>
                <a:gd name="connsiteX0" fmla="*/ 6876 w 7369952"/>
                <a:gd name="connsiteY0" fmla="*/ 3341090 h 3399794"/>
                <a:gd name="connsiteX1" fmla="*/ 0 w 7369952"/>
                <a:gd name="connsiteY1" fmla="*/ 0 h 3399794"/>
                <a:gd name="connsiteX2" fmla="*/ 5702844 w 7369952"/>
                <a:gd name="connsiteY2" fmla="*/ 6875 h 3399794"/>
                <a:gd name="connsiteX3" fmla="*/ 7369952 w 7369952"/>
                <a:gd name="connsiteY3" fmla="*/ 1673983 h 3399794"/>
                <a:gd name="connsiteX4" fmla="*/ 5761547 w 7369952"/>
                <a:gd name="connsiteY4" fmla="*/ 3399794 h 3399794"/>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0 w 6885622"/>
                <a:gd name="connsiteY0" fmla="*/ 0 h 518875"/>
                <a:gd name="connsiteX1" fmla="*/ 5702844 w 6885622"/>
                <a:gd name="connsiteY1" fmla="*/ 6875 h 518875"/>
                <a:gd name="connsiteX2" fmla="*/ 6885622 w 6885622"/>
                <a:gd name="connsiteY2" fmla="*/ 518743 h 518875"/>
                <a:gd name="connsiteX0" fmla="*/ 0 w 5159758"/>
                <a:gd name="connsiteY0" fmla="*/ 0 h 513005"/>
                <a:gd name="connsiteX1" fmla="*/ 3976980 w 5159758"/>
                <a:gd name="connsiteY1" fmla="*/ 1005 h 513005"/>
                <a:gd name="connsiteX2" fmla="*/ 5159758 w 5159758"/>
                <a:gd name="connsiteY2" fmla="*/ 512873 h 513005"/>
              </a:gdLst>
              <a:ahLst/>
              <a:cxnLst>
                <a:cxn ang="0">
                  <a:pos x="connsiteX0" y="connsiteY0"/>
                </a:cxn>
                <a:cxn ang="0">
                  <a:pos x="connsiteX1" y="connsiteY1"/>
                </a:cxn>
                <a:cxn ang="0">
                  <a:pos x="connsiteX2" y="connsiteY2"/>
                </a:cxn>
              </a:cxnLst>
              <a:rect l="l" t="t" r="r" b="b"/>
              <a:pathLst>
                <a:path w="5159758" h="513005">
                  <a:moveTo>
                    <a:pt x="0" y="0"/>
                  </a:moveTo>
                  <a:lnTo>
                    <a:pt x="3976980" y="1005"/>
                  </a:lnTo>
                  <a:cubicBezTo>
                    <a:pt x="4741831" y="-14676"/>
                    <a:pt x="5151940" y="522665"/>
                    <a:pt x="5159758" y="51287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itle 8">
            <a:extLst>
              <a:ext uri="{FF2B5EF4-FFF2-40B4-BE49-F238E27FC236}">
                <a16:creationId xmlns:a16="http://schemas.microsoft.com/office/drawing/2014/main" id="{509CEA52-E371-413B-9B4D-F3666D7EDAD8}"/>
              </a:ext>
            </a:extLst>
          </p:cNvPr>
          <p:cNvSpPr>
            <a:spLocks noGrp="1"/>
          </p:cNvSpPr>
          <p:nvPr>
            <p:ph type="title"/>
          </p:nvPr>
        </p:nvSpPr>
        <p:spPr>
          <a:xfrm>
            <a:off x="5511529" y="194139"/>
            <a:ext cx="6447560" cy="1209674"/>
          </a:xfrm>
        </p:spPr>
        <p:txBody>
          <a:bodyPr/>
          <a:lstStyle/>
          <a:p>
            <a:r>
              <a:rPr lang="en-US"/>
              <a:t>Click to edit Master title</a:t>
            </a:r>
            <a:endParaRPr lang="en-CA"/>
          </a:p>
        </p:txBody>
      </p:sp>
      <p:sp>
        <p:nvSpPr>
          <p:cNvPr id="13" name="Text Placeholder 12">
            <a:extLst>
              <a:ext uri="{FF2B5EF4-FFF2-40B4-BE49-F238E27FC236}">
                <a16:creationId xmlns:a16="http://schemas.microsoft.com/office/drawing/2014/main" id="{6971FB26-91E6-24D3-022A-7B69B94258BF}"/>
              </a:ext>
            </a:extLst>
          </p:cNvPr>
          <p:cNvSpPr>
            <a:spLocks noGrp="1"/>
          </p:cNvSpPr>
          <p:nvPr>
            <p:ph type="body" sz="quarter" idx="10"/>
          </p:nvPr>
        </p:nvSpPr>
        <p:spPr>
          <a:xfrm>
            <a:off x="5511529" y="1403814"/>
            <a:ext cx="6447560" cy="4713958"/>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10759372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ntent Slide - F">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7C445C8-7B96-382E-A6B5-0A5C5548C663}"/>
              </a:ext>
            </a:extLst>
          </p:cNvPr>
          <p:cNvGrpSpPr/>
          <p:nvPr userDrawn="1"/>
        </p:nvGrpSpPr>
        <p:grpSpPr>
          <a:xfrm>
            <a:off x="-3321057" y="1001486"/>
            <a:ext cx="8701960" cy="4094478"/>
            <a:chOff x="-2367861" y="1504524"/>
            <a:chExt cx="7891932" cy="3713339"/>
          </a:xfrm>
        </p:grpSpPr>
        <p:sp>
          <p:nvSpPr>
            <p:cNvPr id="8" name="Delay 7">
              <a:extLst>
                <a:ext uri="{FF2B5EF4-FFF2-40B4-BE49-F238E27FC236}">
                  <a16:creationId xmlns:a16="http://schemas.microsoft.com/office/drawing/2014/main" id="{B06F0D8D-01DF-733E-E820-3B3BC070EF8D}"/>
                </a:ext>
              </a:extLst>
            </p:cNvPr>
            <p:cNvSpPr/>
            <p:nvPr userDrawn="1"/>
          </p:nvSpPr>
          <p:spPr>
            <a:xfrm>
              <a:off x="-1627954" y="1789065"/>
              <a:ext cx="6997782" cy="3273728"/>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a:blip r:embed="rId2">
                <a:extLst>
                  <a:ext uri="{28A0092B-C50C-407E-A947-70E740481C1C}">
                    <a14:useLocalDpi xmlns:a14="http://schemas.microsoft.com/office/drawing/2010/main" val="0"/>
                  </a:ext>
                </a:extLst>
              </a:blip>
              <a:stretch>
                <a:fillRect l="18815" t="-1119" r="-9517" b="-1693"/>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D918AD82-7406-0047-6A7A-25F1B605767B}"/>
                </a:ext>
              </a:extLst>
            </p:cNvPr>
            <p:cNvSpPr/>
            <p:nvPr userDrawn="1"/>
          </p:nvSpPr>
          <p:spPr>
            <a:xfrm>
              <a:off x="-2367861" y="1640137"/>
              <a:ext cx="7891932" cy="3577726"/>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elay 7">
              <a:extLst>
                <a:ext uri="{FF2B5EF4-FFF2-40B4-BE49-F238E27FC236}">
                  <a16:creationId xmlns:a16="http://schemas.microsoft.com/office/drawing/2014/main" id="{9349FE7F-3C2D-4F00-25CC-7809D8DCF20B}"/>
                </a:ext>
              </a:extLst>
            </p:cNvPr>
            <p:cNvSpPr/>
            <p:nvPr userDrawn="1"/>
          </p:nvSpPr>
          <p:spPr>
            <a:xfrm>
              <a:off x="-716583" y="1504524"/>
              <a:ext cx="5847384" cy="58137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399794"/>
                <a:gd name="connsiteX1" fmla="*/ 6876 w 7369952"/>
                <a:gd name="connsiteY1" fmla="*/ 3341090 h 3399794"/>
                <a:gd name="connsiteX2" fmla="*/ 0 w 7369952"/>
                <a:gd name="connsiteY2" fmla="*/ 0 h 3399794"/>
                <a:gd name="connsiteX3" fmla="*/ 5702844 w 7369952"/>
                <a:gd name="connsiteY3" fmla="*/ 6875 h 3399794"/>
                <a:gd name="connsiteX4" fmla="*/ 7369952 w 7369952"/>
                <a:gd name="connsiteY4" fmla="*/ 1673983 h 3399794"/>
                <a:gd name="connsiteX5" fmla="*/ 5761547 w 7369952"/>
                <a:gd name="connsiteY5" fmla="*/ 3399794 h 3399794"/>
                <a:gd name="connsiteX0" fmla="*/ 6876 w 7369952"/>
                <a:gd name="connsiteY0" fmla="*/ 3341090 h 3399794"/>
                <a:gd name="connsiteX1" fmla="*/ 0 w 7369952"/>
                <a:gd name="connsiteY1" fmla="*/ 0 h 3399794"/>
                <a:gd name="connsiteX2" fmla="*/ 5702844 w 7369952"/>
                <a:gd name="connsiteY2" fmla="*/ 6875 h 3399794"/>
                <a:gd name="connsiteX3" fmla="*/ 7369952 w 7369952"/>
                <a:gd name="connsiteY3" fmla="*/ 1673983 h 3399794"/>
                <a:gd name="connsiteX4" fmla="*/ 5761547 w 7369952"/>
                <a:gd name="connsiteY4" fmla="*/ 3399794 h 3399794"/>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0 w 6885622"/>
                <a:gd name="connsiteY0" fmla="*/ 0 h 518875"/>
                <a:gd name="connsiteX1" fmla="*/ 5702844 w 6885622"/>
                <a:gd name="connsiteY1" fmla="*/ 6875 h 518875"/>
                <a:gd name="connsiteX2" fmla="*/ 6885622 w 6885622"/>
                <a:gd name="connsiteY2" fmla="*/ 518743 h 518875"/>
                <a:gd name="connsiteX0" fmla="*/ 0 w 5159758"/>
                <a:gd name="connsiteY0" fmla="*/ 0 h 513005"/>
                <a:gd name="connsiteX1" fmla="*/ 3976980 w 5159758"/>
                <a:gd name="connsiteY1" fmla="*/ 1005 h 513005"/>
                <a:gd name="connsiteX2" fmla="*/ 5159758 w 5159758"/>
                <a:gd name="connsiteY2" fmla="*/ 512873 h 513005"/>
              </a:gdLst>
              <a:ahLst/>
              <a:cxnLst>
                <a:cxn ang="0">
                  <a:pos x="connsiteX0" y="connsiteY0"/>
                </a:cxn>
                <a:cxn ang="0">
                  <a:pos x="connsiteX1" y="connsiteY1"/>
                </a:cxn>
                <a:cxn ang="0">
                  <a:pos x="connsiteX2" y="connsiteY2"/>
                </a:cxn>
              </a:cxnLst>
              <a:rect l="l" t="t" r="r" b="b"/>
              <a:pathLst>
                <a:path w="5159758" h="513005">
                  <a:moveTo>
                    <a:pt x="0" y="0"/>
                  </a:moveTo>
                  <a:lnTo>
                    <a:pt x="3976980" y="1005"/>
                  </a:lnTo>
                  <a:cubicBezTo>
                    <a:pt x="4741831" y="-14676"/>
                    <a:pt x="5151940" y="522665"/>
                    <a:pt x="5159758" y="51287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itle 8">
            <a:extLst>
              <a:ext uri="{FF2B5EF4-FFF2-40B4-BE49-F238E27FC236}">
                <a16:creationId xmlns:a16="http://schemas.microsoft.com/office/drawing/2014/main" id="{509CEA52-E371-413B-9B4D-F3666D7EDAD8}"/>
              </a:ext>
            </a:extLst>
          </p:cNvPr>
          <p:cNvSpPr>
            <a:spLocks noGrp="1"/>
          </p:cNvSpPr>
          <p:nvPr>
            <p:ph type="title"/>
          </p:nvPr>
        </p:nvSpPr>
        <p:spPr>
          <a:xfrm>
            <a:off x="5511529" y="194139"/>
            <a:ext cx="6447560" cy="1209674"/>
          </a:xfrm>
        </p:spPr>
        <p:txBody>
          <a:bodyPr/>
          <a:lstStyle/>
          <a:p>
            <a:r>
              <a:rPr lang="en-US"/>
              <a:t>Click to edit Master title</a:t>
            </a:r>
            <a:endParaRPr lang="en-CA"/>
          </a:p>
        </p:txBody>
      </p:sp>
      <p:sp>
        <p:nvSpPr>
          <p:cNvPr id="13" name="Text Placeholder 12">
            <a:extLst>
              <a:ext uri="{FF2B5EF4-FFF2-40B4-BE49-F238E27FC236}">
                <a16:creationId xmlns:a16="http://schemas.microsoft.com/office/drawing/2014/main" id="{6971FB26-91E6-24D3-022A-7B69B94258BF}"/>
              </a:ext>
            </a:extLst>
          </p:cNvPr>
          <p:cNvSpPr>
            <a:spLocks noGrp="1"/>
          </p:cNvSpPr>
          <p:nvPr>
            <p:ph type="body" sz="quarter" idx="10"/>
          </p:nvPr>
        </p:nvSpPr>
        <p:spPr>
          <a:xfrm>
            <a:off x="5511529" y="1403814"/>
            <a:ext cx="6447560" cy="4713958"/>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22959705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ontent Slide - F">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7C445C8-7B96-382E-A6B5-0A5C5548C663}"/>
              </a:ext>
            </a:extLst>
          </p:cNvPr>
          <p:cNvGrpSpPr/>
          <p:nvPr userDrawn="1"/>
        </p:nvGrpSpPr>
        <p:grpSpPr>
          <a:xfrm>
            <a:off x="-3321057" y="1001486"/>
            <a:ext cx="8701960" cy="4094478"/>
            <a:chOff x="-2367861" y="1504524"/>
            <a:chExt cx="7891932" cy="3713339"/>
          </a:xfrm>
        </p:grpSpPr>
        <p:sp>
          <p:nvSpPr>
            <p:cNvPr id="8" name="Delay 7">
              <a:extLst>
                <a:ext uri="{FF2B5EF4-FFF2-40B4-BE49-F238E27FC236}">
                  <a16:creationId xmlns:a16="http://schemas.microsoft.com/office/drawing/2014/main" id="{B06F0D8D-01DF-733E-E820-3B3BC070EF8D}"/>
                </a:ext>
              </a:extLst>
            </p:cNvPr>
            <p:cNvSpPr/>
            <p:nvPr userDrawn="1"/>
          </p:nvSpPr>
          <p:spPr>
            <a:xfrm>
              <a:off x="-1627954" y="1789065"/>
              <a:ext cx="6997782" cy="3273728"/>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a:blip r:embed="rId2">
                <a:extLst>
                  <a:ext uri="{28A0092B-C50C-407E-A947-70E740481C1C}">
                    <a14:useLocalDpi xmlns:a14="http://schemas.microsoft.com/office/drawing/2010/main" val="0"/>
                  </a:ext>
                </a:extLst>
              </a:blip>
              <a:stretch>
                <a:fillRect l="26445"/>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D918AD82-7406-0047-6A7A-25F1B605767B}"/>
                </a:ext>
              </a:extLst>
            </p:cNvPr>
            <p:cNvSpPr/>
            <p:nvPr userDrawn="1"/>
          </p:nvSpPr>
          <p:spPr>
            <a:xfrm>
              <a:off x="-2367861" y="1640137"/>
              <a:ext cx="7891932" cy="3577726"/>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elay 7">
              <a:extLst>
                <a:ext uri="{FF2B5EF4-FFF2-40B4-BE49-F238E27FC236}">
                  <a16:creationId xmlns:a16="http://schemas.microsoft.com/office/drawing/2014/main" id="{9349FE7F-3C2D-4F00-25CC-7809D8DCF20B}"/>
                </a:ext>
              </a:extLst>
            </p:cNvPr>
            <p:cNvSpPr/>
            <p:nvPr userDrawn="1"/>
          </p:nvSpPr>
          <p:spPr>
            <a:xfrm>
              <a:off x="-716583" y="1504524"/>
              <a:ext cx="5847384" cy="58137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399794"/>
                <a:gd name="connsiteX1" fmla="*/ 6876 w 7369952"/>
                <a:gd name="connsiteY1" fmla="*/ 3341090 h 3399794"/>
                <a:gd name="connsiteX2" fmla="*/ 0 w 7369952"/>
                <a:gd name="connsiteY2" fmla="*/ 0 h 3399794"/>
                <a:gd name="connsiteX3" fmla="*/ 5702844 w 7369952"/>
                <a:gd name="connsiteY3" fmla="*/ 6875 h 3399794"/>
                <a:gd name="connsiteX4" fmla="*/ 7369952 w 7369952"/>
                <a:gd name="connsiteY4" fmla="*/ 1673983 h 3399794"/>
                <a:gd name="connsiteX5" fmla="*/ 5761547 w 7369952"/>
                <a:gd name="connsiteY5" fmla="*/ 3399794 h 3399794"/>
                <a:gd name="connsiteX0" fmla="*/ 6876 w 7369952"/>
                <a:gd name="connsiteY0" fmla="*/ 3341090 h 3399794"/>
                <a:gd name="connsiteX1" fmla="*/ 0 w 7369952"/>
                <a:gd name="connsiteY1" fmla="*/ 0 h 3399794"/>
                <a:gd name="connsiteX2" fmla="*/ 5702844 w 7369952"/>
                <a:gd name="connsiteY2" fmla="*/ 6875 h 3399794"/>
                <a:gd name="connsiteX3" fmla="*/ 7369952 w 7369952"/>
                <a:gd name="connsiteY3" fmla="*/ 1673983 h 3399794"/>
                <a:gd name="connsiteX4" fmla="*/ 5761547 w 7369952"/>
                <a:gd name="connsiteY4" fmla="*/ 3399794 h 3399794"/>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0 w 6885622"/>
                <a:gd name="connsiteY0" fmla="*/ 0 h 518875"/>
                <a:gd name="connsiteX1" fmla="*/ 5702844 w 6885622"/>
                <a:gd name="connsiteY1" fmla="*/ 6875 h 518875"/>
                <a:gd name="connsiteX2" fmla="*/ 6885622 w 6885622"/>
                <a:gd name="connsiteY2" fmla="*/ 518743 h 518875"/>
                <a:gd name="connsiteX0" fmla="*/ 0 w 5159758"/>
                <a:gd name="connsiteY0" fmla="*/ 0 h 513005"/>
                <a:gd name="connsiteX1" fmla="*/ 3976980 w 5159758"/>
                <a:gd name="connsiteY1" fmla="*/ 1005 h 513005"/>
                <a:gd name="connsiteX2" fmla="*/ 5159758 w 5159758"/>
                <a:gd name="connsiteY2" fmla="*/ 512873 h 513005"/>
              </a:gdLst>
              <a:ahLst/>
              <a:cxnLst>
                <a:cxn ang="0">
                  <a:pos x="connsiteX0" y="connsiteY0"/>
                </a:cxn>
                <a:cxn ang="0">
                  <a:pos x="connsiteX1" y="connsiteY1"/>
                </a:cxn>
                <a:cxn ang="0">
                  <a:pos x="connsiteX2" y="connsiteY2"/>
                </a:cxn>
              </a:cxnLst>
              <a:rect l="l" t="t" r="r" b="b"/>
              <a:pathLst>
                <a:path w="5159758" h="513005">
                  <a:moveTo>
                    <a:pt x="0" y="0"/>
                  </a:moveTo>
                  <a:lnTo>
                    <a:pt x="3976980" y="1005"/>
                  </a:lnTo>
                  <a:cubicBezTo>
                    <a:pt x="4741831" y="-14676"/>
                    <a:pt x="5151940" y="522665"/>
                    <a:pt x="5159758" y="51287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itle 8">
            <a:extLst>
              <a:ext uri="{FF2B5EF4-FFF2-40B4-BE49-F238E27FC236}">
                <a16:creationId xmlns:a16="http://schemas.microsoft.com/office/drawing/2014/main" id="{509CEA52-E371-413B-9B4D-F3666D7EDAD8}"/>
              </a:ext>
            </a:extLst>
          </p:cNvPr>
          <p:cNvSpPr>
            <a:spLocks noGrp="1"/>
          </p:cNvSpPr>
          <p:nvPr>
            <p:ph type="title"/>
          </p:nvPr>
        </p:nvSpPr>
        <p:spPr>
          <a:xfrm>
            <a:off x="5511529" y="194139"/>
            <a:ext cx="6447560" cy="1209674"/>
          </a:xfrm>
        </p:spPr>
        <p:txBody>
          <a:bodyPr/>
          <a:lstStyle/>
          <a:p>
            <a:r>
              <a:rPr lang="en-US"/>
              <a:t>Click to edit Master title</a:t>
            </a:r>
            <a:endParaRPr lang="en-CA"/>
          </a:p>
        </p:txBody>
      </p:sp>
      <p:sp>
        <p:nvSpPr>
          <p:cNvPr id="13" name="Text Placeholder 12">
            <a:extLst>
              <a:ext uri="{FF2B5EF4-FFF2-40B4-BE49-F238E27FC236}">
                <a16:creationId xmlns:a16="http://schemas.microsoft.com/office/drawing/2014/main" id="{6971FB26-91E6-24D3-022A-7B69B94258BF}"/>
              </a:ext>
            </a:extLst>
          </p:cNvPr>
          <p:cNvSpPr>
            <a:spLocks noGrp="1"/>
          </p:cNvSpPr>
          <p:nvPr>
            <p:ph type="body" sz="quarter" idx="10"/>
          </p:nvPr>
        </p:nvSpPr>
        <p:spPr>
          <a:xfrm>
            <a:off x="5511529" y="1403814"/>
            <a:ext cx="6447560" cy="4713958"/>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32136572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 G">
    <p:spTree>
      <p:nvGrpSpPr>
        <p:cNvPr id="1" name=""/>
        <p:cNvGrpSpPr/>
        <p:nvPr/>
      </p:nvGrpSpPr>
      <p:grpSpPr>
        <a:xfrm>
          <a:off x="0" y="0"/>
          <a:ext cx="0" cy="0"/>
          <a:chOff x="0" y="0"/>
          <a:chExt cx="0" cy="0"/>
        </a:xfrm>
      </p:grpSpPr>
      <p:sp>
        <p:nvSpPr>
          <p:cNvPr id="13" name="Round Single Corner Rectangle 8">
            <a:extLst>
              <a:ext uri="{FF2B5EF4-FFF2-40B4-BE49-F238E27FC236}">
                <a16:creationId xmlns:a16="http://schemas.microsoft.com/office/drawing/2014/main" id="{AC63A427-DDC9-BC69-7F32-A973135783DB}"/>
              </a:ext>
            </a:extLst>
          </p:cNvPr>
          <p:cNvSpPr/>
          <p:nvPr userDrawn="1"/>
        </p:nvSpPr>
        <p:spPr>
          <a:xfrm flipV="1">
            <a:off x="-1910277" y="-203436"/>
            <a:ext cx="9417501" cy="1018561"/>
          </a:xfrm>
          <a:custGeom>
            <a:avLst/>
            <a:gdLst>
              <a:gd name="connsiteX0" fmla="*/ 0 w 6906769"/>
              <a:gd name="connsiteY0" fmla="*/ 0 h 6906769"/>
              <a:gd name="connsiteX1" fmla="*/ 5755618 w 6906769"/>
              <a:gd name="connsiteY1" fmla="*/ 0 h 6906769"/>
              <a:gd name="connsiteX2" fmla="*/ 6906769 w 6906769"/>
              <a:gd name="connsiteY2" fmla="*/ 1151151 h 6906769"/>
              <a:gd name="connsiteX3" fmla="*/ 6906769 w 6906769"/>
              <a:gd name="connsiteY3" fmla="*/ 6906769 h 6906769"/>
              <a:gd name="connsiteX4" fmla="*/ 0 w 6906769"/>
              <a:gd name="connsiteY4" fmla="*/ 6906769 h 6906769"/>
              <a:gd name="connsiteX5" fmla="*/ 0 w 6906769"/>
              <a:gd name="connsiteY5" fmla="*/ 0 h 6906769"/>
              <a:gd name="connsiteX0" fmla="*/ 0 w 6906769"/>
              <a:gd name="connsiteY0" fmla="*/ 0 h 6906769"/>
              <a:gd name="connsiteX1" fmla="*/ 5755618 w 6906769"/>
              <a:gd name="connsiteY1" fmla="*/ 0 h 6906769"/>
              <a:gd name="connsiteX2" fmla="*/ 6906769 w 6906769"/>
              <a:gd name="connsiteY2" fmla="*/ 1151151 h 6906769"/>
              <a:gd name="connsiteX3" fmla="*/ 6903720 w 6906769"/>
              <a:gd name="connsiteY3" fmla="*/ 2435353 h 6906769"/>
              <a:gd name="connsiteX4" fmla="*/ 6906769 w 6906769"/>
              <a:gd name="connsiteY4" fmla="*/ 6906769 h 6906769"/>
              <a:gd name="connsiteX5" fmla="*/ 0 w 6906769"/>
              <a:gd name="connsiteY5" fmla="*/ 6906769 h 6906769"/>
              <a:gd name="connsiteX6" fmla="*/ 0 w 6906769"/>
              <a:gd name="connsiteY6" fmla="*/ 0 h 6906769"/>
              <a:gd name="connsiteX0" fmla="*/ 6906769 w 6998209"/>
              <a:gd name="connsiteY0" fmla="*/ 6906769 h 6998209"/>
              <a:gd name="connsiteX1" fmla="*/ 0 w 6998209"/>
              <a:gd name="connsiteY1" fmla="*/ 6906769 h 6998209"/>
              <a:gd name="connsiteX2" fmla="*/ 0 w 6998209"/>
              <a:gd name="connsiteY2" fmla="*/ 0 h 6998209"/>
              <a:gd name="connsiteX3" fmla="*/ 5755618 w 6998209"/>
              <a:gd name="connsiteY3" fmla="*/ 0 h 6998209"/>
              <a:gd name="connsiteX4" fmla="*/ 6906769 w 6998209"/>
              <a:gd name="connsiteY4" fmla="*/ 1151151 h 6998209"/>
              <a:gd name="connsiteX5" fmla="*/ 6903720 w 6998209"/>
              <a:gd name="connsiteY5" fmla="*/ 2435353 h 6998209"/>
              <a:gd name="connsiteX6" fmla="*/ 6998209 w 6998209"/>
              <a:gd name="connsiteY6" fmla="*/ 6998209 h 6998209"/>
              <a:gd name="connsiteX0" fmla="*/ 0 w 6998209"/>
              <a:gd name="connsiteY0" fmla="*/ 6906769 h 6998209"/>
              <a:gd name="connsiteX1" fmla="*/ 0 w 6998209"/>
              <a:gd name="connsiteY1" fmla="*/ 0 h 6998209"/>
              <a:gd name="connsiteX2" fmla="*/ 5755618 w 6998209"/>
              <a:gd name="connsiteY2" fmla="*/ 0 h 6998209"/>
              <a:gd name="connsiteX3" fmla="*/ 6906769 w 6998209"/>
              <a:gd name="connsiteY3" fmla="*/ 1151151 h 6998209"/>
              <a:gd name="connsiteX4" fmla="*/ 6903720 w 6998209"/>
              <a:gd name="connsiteY4" fmla="*/ 2435353 h 6998209"/>
              <a:gd name="connsiteX5" fmla="*/ 6998209 w 6998209"/>
              <a:gd name="connsiteY5" fmla="*/ 6998209 h 6998209"/>
              <a:gd name="connsiteX0" fmla="*/ 0 w 6906769"/>
              <a:gd name="connsiteY0" fmla="*/ 6906769 h 6906769"/>
              <a:gd name="connsiteX1" fmla="*/ 0 w 6906769"/>
              <a:gd name="connsiteY1" fmla="*/ 0 h 6906769"/>
              <a:gd name="connsiteX2" fmla="*/ 5755618 w 6906769"/>
              <a:gd name="connsiteY2" fmla="*/ 0 h 6906769"/>
              <a:gd name="connsiteX3" fmla="*/ 6906769 w 6906769"/>
              <a:gd name="connsiteY3" fmla="*/ 1151151 h 6906769"/>
              <a:gd name="connsiteX4" fmla="*/ 6903720 w 6906769"/>
              <a:gd name="connsiteY4" fmla="*/ 2435353 h 6906769"/>
              <a:gd name="connsiteX0" fmla="*/ 0 w 6906769"/>
              <a:gd name="connsiteY0" fmla="*/ 0 h 2435353"/>
              <a:gd name="connsiteX1" fmla="*/ 5755618 w 6906769"/>
              <a:gd name="connsiteY1" fmla="*/ 0 h 2435353"/>
              <a:gd name="connsiteX2" fmla="*/ 6906769 w 6906769"/>
              <a:gd name="connsiteY2" fmla="*/ 1151151 h 2435353"/>
              <a:gd name="connsiteX3" fmla="*/ 6903720 w 6906769"/>
              <a:gd name="connsiteY3" fmla="*/ 2435353 h 2435353"/>
              <a:gd name="connsiteX0" fmla="*/ 0 w 18975179"/>
              <a:gd name="connsiteY0" fmla="*/ 21863 h 2435353"/>
              <a:gd name="connsiteX1" fmla="*/ 17824028 w 18975179"/>
              <a:gd name="connsiteY1" fmla="*/ 0 h 2435353"/>
              <a:gd name="connsiteX2" fmla="*/ 18975179 w 18975179"/>
              <a:gd name="connsiteY2" fmla="*/ 1151151 h 2435353"/>
              <a:gd name="connsiteX3" fmla="*/ 18972130 w 18975179"/>
              <a:gd name="connsiteY3" fmla="*/ 2435353 h 2435353"/>
              <a:gd name="connsiteX0" fmla="*/ 0 w 22429543"/>
              <a:gd name="connsiteY0" fmla="*/ 21863 h 2435353"/>
              <a:gd name="connsiteX1" fmla="*/ 21278392 w 22429543"/>
              <a:gd name="connsiteY1" fmla="*/ 0 h 2435353"/>
              <a:gd name="connsiteX2" fmla="*/ 22429543 w 22429543"/>
              <a:gd name="connsiteY2" fmla="*/ 1151151 h 2435353"/>
              <a:gd name="connsiteX3" fmla="*/ 22426494 w 22429543"/>
              <a:gd name="connsiteY3" fmla="*/ 2435353 h 2435353"/>
              <a:gd name="connsiteX0" fmla="*/ 0 w 22626311"/>
              <a:gd name="connsiteY0" fmla="*/ 0 h 3113108"/>
              <a:gd name="connsiteX1" fmla="*/ 21475160 w 22626311"/>
              <a:gd name="connsiteY1" fmla="*/ 677755 h 3113108"/>
              <a:gd name="connsiteX2" fmla="*/ 22626311 w 22626311"/>
              <a:gd name="connsiteY2" fmla="*/ 1828906 h 3113108"/>
              <a:gd name="connsiteX3" fmla="*/ 22623262 w 22626311"/>
              <a:gd name="connsiteY3" fmla="*/ 3113108 h 3113108"/>
              <a:gd name="connsiteX0" fmla="*/ 0 w 22516996"/>
              <a:gd name="connsiteY0" fmla="*/ 21863 h 2435353"/>
              <a:gd name="connsiteX1" fmla="*/ 21365845 w 22516996"/>
              <a:gd name="connsiteY1" fmla="*/ 0 h 2435353"/>
              <a:gd name="connsiteX2" fmla="*/ 22516996 w 22516996"/>
              <a:gd name="connsiteY2" fmla="*/ 1151151 h 2435353"/>
              <a:gd name="connsiteX3" fmla="*/ 22513947 w 22516996"/>
              <a:gd name="connsiteY3" fmla="*/ 2435353 h 2435353"/>
            </a:gdLst>
            <a:ahLst/>
            <a:cxnLst>
              <a:cxn ang="0">
                <a:pos x="connsiteX0" y="connsiteY0"/>
              </a:cxn>
              <a:cxn ang="0">
                <a:pos x="connsiteX1" y="connsiteY1"/>
              </a:cxn>
              <a:cxn ang="0">
                <a:pos x="connsiteX2" y="connsiteY2"/>
              </a:cxn>
              <a:cxn ang="0">
                <a:pos x="connsiteX3" y="connsiteY3"/>
              </a:cxn>
            </a:cxnLst>
            <a:rect l="l" t="t" r="r" b="b"/>
            <a:pathLst>
              <a:path w="22516996" h="2435353">
                <a:moveTo>
                  <a:pt x="0" y="21863"/>
                </a:moveTo>
                <a:lnTo>
                  <a:pt x="21365845" y="0"/>
                </a:lnTo>
                <a:cubicBezTo>
                  <a:pt x="22001608" y="0"/>
                  <a:pt x="22516996" y="515388"/>
                  <a:pt x="22516996" y="1151151"/>
                </a:cubicBezTo>
                <a:cubicBezTo>
                  <a:pt x="22515980" y="1579218"/>
                  <a:pt x="22514963" y="2007286"/>
                  <a:pt x="22513947" y="243535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E939F9EC-DCAD-82A5-A316-17D6412DACB3}"/>
              </a:ext>
            </a:extLst>
          </p:cNvPr>
          <p:cNvCxnSpPr/>
          <p:nvPr userDrawn="1"/>
        </p:nvCxnSpPr>
        <p:spPr>
          <a:xfrm>
            <a:off x="-1059885" y="641390"/>
            <a:ext cx="6323781" cy="0"/>
          </a:xfrm>
          <a:prstGeom prst="line">
            <a:avLst/>
          </a:prstGeom>
          <a:ln w="76200">
            <a:solidFill>
              <a:srgbClr val="DA291C"/>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E6D36D8E-326B-E53F-5C18-CA2B50FF727D}"/>
              </a:ext>
            </a:extLst>
          </p:cNvPr>
          <p:cNvSpPr>
            <a:spLocks noGrp="1"/>
          </p:cNvSpPr>
          <p:nvPr>
            <p:ph type="title"/>
          </p:nvPr>
        </p:nvSpPr>
        <p:spPr>
          <a:xfrm>
            <a:off x="838200" y="836135"/>
            <a:ext cx="10515600" cy="1018561"/>
          </a:xfrm>
        </p:spPr>
        <p:txBody>
          <a:bodyPr/>
          <a:lstStyle/>
          <a:p>
            <a:r>
              <a:rPr lang="en-US"/>
              <a:t>Click to edit Master title style</a:t>
            </a:r>
            <a:endParaRPr lang="en-CA"/>
          </a:p>
        </p:txBody>
      </p:sp>
      <p:sp>
        <p:nvSpPr>
          <p:cNvPr id="5" name="Text Placeholder 4">
            <a:extLst>
              <a:ext uri="{FF2B5EF4-FFF2-40B4-BE49-F238E27FC236}">
                <a16:creationId xmlns:a16="http://schemas.microsoft.com/office/drawing/2014/main" id="{1DC838D3-9477-CC99-09F4-5CCB4E37D315}"/>
              </a:ext>
            </a:extLst>
          </p:cNvPr>
          <p:cNvSpPr>
            <a:spLocks noGrp="1"/>
          </p:cNvSpPr>
          <p:nvPr>
            <p:ph type="body" sz="quarter" idx="10"/>
          </p:nvPr>
        </p:nvSpPr>
        <p:spPr>
          <a:xfrm>
            <a:off x="838200" y="1854696"/>
            <a:ext cx="10515600" cy="4001592"/>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774820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 H">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3809C4-26F1-878D-17BE-73B9A0CDAA3E}"/>
              </a:ext>
            </a:extLst>
          </p:cNvPr>
          <p:cNvSpPr>
            <a:spLocks noGrp="1"/>
          </p:cNvSpPr>
          <p:nvPr>
            <p:ph type="title"/>
          </p:nvPr>
        </p:nvSpPr>
        <p:spPr/>
        <p:txBody>
          <a:bodyPr/>
          <a:lstStyle/>
          <a:p>
            <a:r>
              <a:rPr lang="en-US"/>
              <a:t>Click to edit Master title style</a:t>
            </a:r>
            <a:endParaRPr lang="en-CA"/>
          </a:p>
        </p:txBody>
      </p:sp>
      <p:sp>
        <p:nvSpPr>
          <p:cNvPr id="6" name="Picture Placeholder 5">
            <a:extLst>
              <a:ext uri="{FF2B5EF4-FFF2-40B4-BE49-F238E27FC236}">
                <a16:creationId xmlns:a16="http://schemas.microsoft.com/office/drawing/2014/main" id="{0118B5FE-CCCF-3791-6C88-7A6934C471D4}"/>
              </a:ext>
            </a:extLst>
          </p:cNvPr>
          <p:cNvSpPr>
            <a:spLocks noGrp="1"/>
          </p:cNvSpPr>
          <p:nvPr>
            <p:ph type="pic" sz="quarter" idx="10" hasCustomPrompt="1"/>
          </p:nvPr>
        </p:nvSpPr>
        <p:spPr>
          <a:xfrm>
            <a:off x="838200" y="1483287"/>
            <a:ext cx="10515600" cy="4380484"/>
          </a:xfrm>
        </p:spPr>
        <p:txBody>
          <a:bodyPr/>
          <a:lstStyle>
            <a:lvl1pPr>
              <a:defRPr/>
            </a:lvl1pPr>
          </a:lstStyle>
          <a:p>
            <a:r>
              <a:rPr lang="en-CA"/>
              <a:t>Insert pictures</a:t>
            </a:r>
          </a:p>
        </p:txBody>
      </p:sp>
    </p:spTree>
    <p:extLst>
      <p:ext uri="{BB962C8B-B14F-4D97-AF65-F5344CB8AC3E}">
        <p14:creationId xmlns:p14="http://schemas.microsoft.com/office/powerpoint/2010/main" val="3198389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B">
    <p:spTree>
      <p:nvGrpSpPr>
        <p:cNvPr id="1" name=""/>
        <p:cNvGrpSpPr/>
        <p:nvPr/>
      </p:nvGrpSpPr>
      <p:grpSpPr>
        <a:xfrm>
          <a:off x="0" y="0"/>
          <a:ext cx="0" cy="0"/>
          <a:chOff x="0" y="0"/>
          <a:chExt cx="0" cy="0"/>
        </a:xfrm>
      </p:grpSpPr>
      <p:pic>
        <p:nvPicPr>
          <p:cNvPr id="5" name="Picture 4" descr="A group of children wearing winter clothes&#10;&#10;Description automatically generated">
            <a:extLst>
              <a:ext uri="{FF2B5EF4-FFF2-40B4-BE49-F238E27FC236}">
                <a16:creationId xmlns:a16="http://schemas.microsoft.com/office/drawing/2014/main" id="{5370314F-B2D6-88EE-D716-EBAFDE77FFC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086136" y="2002536"/>
            <a:ext cx="8105864" cy="4855464"/>
          </a:xfrm>
          <a:prstGeom prst="rect">
            <a:avLst/>
          </a:prstGeom>
        </p:spPr>
      </p:pic>
      <p:sp>
        <p:nvSpPr>
          <p:cNvPr id="9" name="Title 8">
            <a:extLst>
              <a:ext uri="{FF2B5EF4-FFF2-40B4-BE49-F238E27FC236}">
                <a16:creationId xmlns:a16="http://schemas.microsoft.com/office/drawing/2014/main" id="{1C968CAD-8ED2-EA46-56C3-6B2F38CE6F89}"/>
              </a:ext>
            </a:extLst>
          </p:cNvPr>
          <p:cNvSpPr>
            <a:spLocks noGrp="1"/>
          </p:cNvSpPr>
          <p:nvPr>
            <p:ph type="title" hasCustomPrompt="1"/>
          </p:nvPr>
        </p:nvSpPr>
        <p:spPr/>
        <p:txBody>
          <a:bodyPr/>
          <a:lstStyle/>
          <a:p>
            <a:r>
              <a:rPr lang="en-US"/>
              <a:t>CLICK TO EDIT TITLE</a:t>
            </a:r>
            <a:endParaRPr lang="en-CA"/>
          </a:p>
        </p:txBody>
      </p:sp>
      <p:sp>
        <p:nvSpPr>
          <p:cNvPr id="11" name="Text Placeholder 10">
            <a:extLst>
              <a:ext uri="{FF2B5EF4-FFF2-40B4-BE49-F238E27FC236}">
                <a16:creationId xmlns:a16="http://schemas.microsoft.com/office/drawing/2014/main" id="{165537B7-DA87-2732-26AF-52AFA7AE3F1F}"/>
              </a:ext>
            </a:extLst>
          </p:cNvPr>
          <p:cNvSpPr>
            <a:spLocks noGrp="1"/>
          </p:cNvSpPr>
          <p:nvPr>
            <p:ph type="body" sz="quarter" idx="10" hasCustomPrompt="1"/>
          </p:nvPr>
        </p:nvSpPr>
        <p:spPr>
          <a:xfrm>
            <a:off x="813037" y="3980854"/>
            <a:ext cx="5679815" cy="889000"/>
          </a:xfrm>
        </p:spPr>
        <p:txBody>
          <a:bodyPr/>
          <a:lstStyle>
            <a:lvl1pPr>
              <a:defRPr/>
            </a:lvl1pPr>
          </a:lstStyle>
          <a:p>
            <a:pPr lvl="0"/>
            <a:r>
              <a:rPr lang="en-US"/>
              <a:t>Click to edit subtitle</a:t>
            </a:r>
          </a:p>
        </p:txBody>
      </p:sp>
    </p:spTree>
    <p:extLst>
      <p:ext uri="{BB962C8B-B14F-4D97-AF65-F5344CB8AC3E}">
        <p14:creationId xmlns:p14="http://schemas.microsoft.com/office/powerpoint/2010/main" val="1568549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C">
    <p:spTree>
      <p:nvGrpSpPr>
        <p:cNvPr id="1" name=""/>
        <p:cNvGrpSpPr/>
        <p:nvPr/>
      </p:nvGrpSpPr>
      <p:grpSpPr>
        <a:xfrm>
          <a:off x="0" y="0"/>
          <a:ext cx="0" cy="0"/>
          <a:chOff x="0" y="0"/>
          <a:chExt cx="0" cy="0"/>
        </a:xfrm>
      </p:grpSpPr>
      <p:pic>
        <p:nvPicPr>
          <p:cNvPr id="6" name="Picture 5" descr="Two women smiling and laughing&#10;&#10;Description automatically generated">
            <a:extLst>
              <a:ext uri="{FF2B5EF4-FFF2-40B4-BE49-F238E27FC236}">
                <a16:creationId xmlns:a16="http://schemas.microsoft.com/office/drawing/2014/main" id="{4C9B16D4-FEA0-553C-8EF6-9ED34F4C75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147940" y="1737360"/>
            <a:ext cx="8044060" cy="5120640"/>
          </a:xfrm>
          <a:prstGeom prst="rect">
            <a:avLst/>
          </a:prstGeom>
        </p:spPr>
      </p:pic>
      <p:sp>
        <p:nvSpPr>
          <p:cNvPr id="9" name="Title 8">
            <a:extLst>
              <a:ext uri="{FF2B5EF4-FFF2-40B4-BE49-F238E27FC236}">
                <a16:creationId xmlns:a16="http://schemas.microsoft.com/office/drawing/2014/main" id="{C451FE26-D758-B1C1-2463-0141229ED0BC}"/>
              </a:ext>
            </a:extLst>
          </p:cNvPr>
          <p:cNvSpPr>
            <a:spLocks noGrp="1"/>
          </p:cNvSpPr>
          <p:nvPr>
            <p:ph type="title" hasCustomPrompt="1"/>
          </p:nvPr>
        </p:nvSpPr>
        <p:spPr/>
        <p:txBody>
          <a:bodyPr/>
          <a:lstStyle/>
          <a:p>
            <a:r>
              <a:rPr lang="en-US"/>
              <a:t>CLICK TO EDIT TITLE</a:t>
            </a:r>
            <a:endParaRPr lang="en-CA"/>
          </a:p>
        </p:txBody>
      </p:sp>
      <p:sp>
        <p:nvSpPr>
          <p:cNvPr id="11" name="Text Placeholder 10">
            <a:extLst>
              <a:ext uri="{FF2B5EF4-FFF2-40B4-BE49-F238E27FC236}">
                <a16:creationId xmlns:a16="http://schemas.microsoft.com/office/drawing/2014/main" id="{F185C52C-9C0A-7AA8-8DAB-BBD9A556EC40}"/>
              </a:ext>
            </a:extLst>
          </p:cNvPr>
          <p:cNvSpPr>
            <a:spLocks noGrp="1"/>
          </p:cNvSpPr>
          <p:nvPr>
            <p:ph type="body" sz="quarter" idx="10" hasCustomPrompt="1"/>
          </p:nvPr>
        </p:nvSpPr>
        <p:spPr>
          <a:xfrm>
            <a:off x="813037" y="3973513"/>
            <a:ext cx="5679814" cy="1004887"/>
          </a:xfrm>
        </p:spPr>
        <p:txBody>
          <a:bodyPr/>
          <a:lstStyle>
            <a:lvl1pPr>
              <a:defRPr/>
            </a:lvl1pPr>
            <a:lvl5pPr>
              <a:defRPr/>
            </a:lvl5pPr>
          </a:lstStyle>
          <a:p>
            <a:pPr lvl="0"/>
            <a:r>
              <a:rPr lang="en-US"/>
              <a:t>Click to edit subtitle</a:t>
            </a:r>
          </a:p>
        </p:txBody>
      </p:sp>
    </p:spTree>
    <p:extLst>
      <p:ext uri="{BB962C8B-B14F-4D97-AF65-F5344CB8AC3E}">
        <p14:creationId xmlns:p14="http://schemas.microsoft.com/office/powerpoint/2010/main" val="464734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Slide - A">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DA9E9AB2-0918-7510-28CF-8A6C7609E8C0}"/>
              </a:ext>
            </a:extLst>
          </p:cNvPr>
          <p:cNvGrpSpPr/>
          <p:nvPr userDrawn="1"/>
        </p:nvGrpSpPr>
        <p:grpSpPr>
          <a:xfrm>
            <a:off x="7353152" y="649079"/>
            <a:ext cx="9788578" cy="4551903"/>
            <a:chOff x="7353152" y="508383"/>
            <a:chExt cx="9788578" cy="4551903"/>
          </a:xfrm>
        </p:grpSpPr>
        <p:sp>
          <p:nvSpPr>
            <p:cNvPr id="9" name="Delay 7">
              <a:extLst>
                <a:ext uri="{FF2B5EF4-FFF2-40B4-BE49-F238E27FC236}">
                  <a16:creationId xmlns:a16="http://schemas.microsoft.com/office/drawing/2014/main" id="{FEA54465-2ECE-E632-1773-B870A850FA7D}"/>
                </a:ext>
              </a:extLst>
            </p:cNvPr>
            <p:cNvSpPr/>
            <p:nvPr userDrawn="1"/>
          </p:nvSpPr>
          <p:spPr>
            <a:xfrm flipH="1">
              <a:off x="7579672" y="815074"/>
              <a:ext cx="8940043" cy="4052875"/>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0">
              <a:blip r:embed="rId2" cstate="screen">
                <a:extLst>
                  <a:ext uri="{28A0092B-C50C-407E-A947-70E740481C1C}">
                    <a14:useLocalDpi xmlns:a14="http://schemas.microsoft.com/office/drawing/2010/main"/>
                  </a:ext>
                </a:extLst>
              </a:blip>
              <a:srcRect/>
              <a:stretch>
                <a:fillRect r="33508"/>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1D25EED9-F0ED-8EE5-F98B-63CBA4B3F278}"/>
                </a:ext>
              </a:extLst>
            </p:cNvPr>
            <p:cNvSpPr/>
            <p:nvPr userDrawn="1"/>
          </p:nvSpPr>
          <p:spPr>
            <a:xfrm flipH="1">
              <a:off x="7353152" y="622736"/>
              <a:ext cx="9788578" cy="443755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elay 7">
              <a:extLst>
                <a:ext uri="{FF2B5EF4-FFF2-40B4-BE49-F238E27FC236}">
                  <a16:creationId xmlns:a16="http://schemas.microsoft.com/office/drawing/2014/main" id="{CD0C613A-B329-E67F-E42F-B953A1EB59D0}"/>
                </a:ext>
              </a:extLst>
            </p:cNvPr>
            <p:cNvSpPr/>
            <p:nvPr userDrawn="1"/>
          </p:nvSpPr>
          <p:spPr>
            <a:xfrm flipH="1">
              <a:off x="7838701" y="508383"/>
              <a:ext cx="7252669" cy="721091"/>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399794"/>
                <a:gd name="connsiteX1" fmla="*/ 6876 w 7369952"/>
                <a:gd name="connsiteY1" fmla="*/ 3341090 h 3399794"/>
                <a:gd name="connsiteX2" fmla="*/ 0 w 7369952"/>
                <a:gd name="connsiteY2" fmla="*/ 0 h 3399794"/>
                <a:gd name="connsiteX3" fmla="*/ 5702844 w 7369952"/>
                <a:gd name="connsiteY3" fmla="*/ 6875 h 3399794"/>
                <a:gd name="connsiteX4" fmla="*/ 7369952 w 7369952"/>
                <a:gd name="connsiteY4" fmla="*/ 1673983 h 3399794"/>
                <a:gd name="connsiteX5" fmla="*/ 5761547 w 7369952"/>
                <a:gd name="connsiteY5" fmla="*/ 3399794 h 3399794"/>
                <a:gd name="connsiteX0" fmla="*/ 6876 w 7369952"/>
                <a:gd name="connsiteY0" fmla="*/ 3341090 h 3399794"/>
                <a:gd name="connsiteX1" fmla="*/ 0 w 7369952"/>
                <a:gd name="connsiteY1" fmla="*/ 0 h 3399794"/>
                <a:gd name="connsiteX2" fmla="*/ 5702844 w 7369952"/>
                <a:gd name="connsiteY2" fmla="*/ 6875 h 3399794"/>
                <a:gd name="connsiteX3" fmla="*/ 7369952 w 7369952"/>
                <a:gd name="connsiteY3" fmla="*/ 1673983 h 3399794"/>
                <a:gd name="connsiteX4" fmla="*/ 5761547 w 7369952"/>
                <a:gd name="connsiteY4" fmla="*/ 3399794 h 3399794"/>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0 w 6885622"/>
                <a:gd name="connsiteY0" fmla="*/ 0 h 518875"/>
                <a:gd name="connsiteX1" fmla="*/ 5702844 w 6885622"/>
                <a:gd name="connsiteY1" fmla="*/ 6875 h 518875"/>
                <a:gd name="connsiteX2" fmla="*/ 6885622 w 6885622"/>
                <a:gd name="connsiteY2" fmla="*/ 518743 h 518875"/>
                <a:gd name="connsiteX0" fmla="*/ 0 w 5159758"/>
                <a:gd name="connsiteY0" fmla="*/ 0 h 513005"/>
                <a:gd name="connsiteX1" fmla="*/ 3976980 w 5159758"/>
                <a:gd name="connsiteY1" fmla="*/ 1005 h 513005"/>
                <a:gd name="connsiteX2" fmla="*/ 5159758 w 5159758"/>
                <a:gd name="connsiteY2" fmla="*/ 512873 h 513005"/>
              </a:gdLst>
              <a:ahLst/>
              <a:cxnLst>
                <a:cxn ang="0">
                  <a:pos x="connsiteX0" y="connsiteY0"/>
                </a:cxn>
                <a:cxn ang="0">
                  <a:pos x="connsiteX1" y="connsiteY1"/>
                </a:cxn>
                <a:cxn ang="0">
                  <a:pos x="connsiteX2" y="connsiteY2"/>
                </a:cxn>
              </a:cxnLst>
              <a:rect l="l" t="t" r="r" b="b"/>
              <a:pathLst>
                <a:path w="5159758" h="513005">
                  <a:moveTo>
                    <a:pt x="0" y="0"/>
                  </a:moveTo>
                  <a:lnTo>
                    <a:pt x="3976980" y="1005"/>
                  </a:lnTo>
                  <a:cubicBezTo>
                    <a:pt x="4741831" y="-14676"/>
                    <a:pt x="5151940" y="522665"/>
                    <a:pt x="5159758" y="51287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itle 3">
            <a:extLst>
              <a:ext uri="{FF2B5EF4-FFF2-40B4-BE49-F238E27FC236}">
                <a16:creationId xmlns:a16="http://schemas.microsoft.com/office/drawing/2014/main" id="{0765018A-6240-8659-05E8-94530C6893B8}"/>
              </a:ext>
            </a:extLst>
          </p:cNvPr>
          <p:cNvSpPr>
            <a:spLocks noGrp="1"/>
          </p:cNvSpPr>
          <p:nvPr>
            <p:ph type="title" hasCustomPrompt="1"/>
          </p:nvPr>
        </p:nvSpPr>
        <p:spPr>
          <a:xfrm>
            <a:off x="392113" y="274064"/>
            <a:ext cx="6961039" cy="1162849"/>
          </a:xfrm>
        </p:spPr>
        <p:txBody>
          <a:bodyPr/>
          <a:lstStyle>
            <a:lvl1pPr>
              <a:defRPr/>
            </a:lvl1pPr>
          </a:lstStyle>
          <a:p>
            <a:r>
              <a:rPr lang="en-US"/>
              <a:t>Click to edit slide title</a:t>
            </a:r>
            <a:endParaRPr lang="en-CA"/>
          </a:p>
        </p:txBody>
      </p:sp>
      <p:sp>
        <p:nvSpPr>
          <p:cNvPr id="6" name="Text Placeholder 5">
            <a:extLst>
              <a:ext uri="{FF2B5EF4-FFF2-40B4-BE49-F238E27FC236}">
                <a16:creationId xmlns:a16="http://schemas.microsoft.com/office/drawing/2014/main" id="{280B0368-3891-083B-2825-2CB09373E10A}"/>
              </a:ext>
            </a:extLst>
          </p:cNvPr>
          <p:cNvSpPr>
            <a:spLocks noGrp="1"/>
          </p:cNvSpPr>
          <p:nvPr>
            <p:ph type="body" sz="quarter" idx="10" hasCustomPrompt="1"/>
          </p:nvPr>
        </p:nvSpPr>
        <p:spPr>
          <a:xfrm>
            <a:off x="392113" y="1436913"/>
            <a:ext cx="6961039" cy="5094062"/>
          </a:xfrm>
        </p:spPr>
        <p:txBody>
          <a:bodyPr/>
          <a:lstStyle/>
          <a:p>
            <a:pPr lvl="0"/>
            <a:r>
              <a:rPr lang="en-US"/>
              <a:t>Click to edit text</a:t>
            </a:r>
          </a:p>
          <a:p>
            <a:pPr lvl="1"/>
            <a:r>
              <a:rPr lang="en-US"/>
              <a:t>Second level</a:t>
            </a:r>
          </a:p>
          <a:p>
            <a:pPr lvl="2"/>
            <a:r>
              <a:rPr lang="en-US"/>
              <a:t>Third level</a:t>
            </a:r>
          </a:p>
        </p:txBody>
      </p:sp>
    </p:spTree>
    <p:extLst>
      <p:ext uri="{BB962C8B-B14F-4D97-AF65-F5344CB8AC3E}">
        <p14:creationId xmlns:p14="http://schemas.microsoft.com/office/powerpoint/2010/main" val="466747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Slide - A">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DA9E9AB2-0918-7510-28CF-8A6C7609E8C0}"/>
              </a:ext>
            </a:extLst>
          </p:cNvPr>
          <p:cNvGrpSpPr/>
          <p:nvPr userDrawn="1"/>
        </p:nvGrpSpPr>
        <p:grpSpPr>
          <a:xfrm>
            <a:off x="7353152" y="649079"/>
            <a:ext cx="9788578" cy="4551903"/>
            <a:chOff x="7353152" y="508383"/>
            <a:chExt cx="9788578" cy="4551903"/>
          </a:xfrm>
        </p:grpSpPr>
        <p:sp>
          <p:nvSpPr>
            <p:cNvPr id="9" name="Delay 7">
              <a:extLst>
                <a:ext uri="{FF2B5EF4-FFF2-40B4-BE49-F238E27FC236}">
                  <a16:creationId xmlns:a16="http://schemas.microsoft.com/office/drawing/2014/main" id="{FEA54465-2ECE-E632-1773-B870A850FA7D}"/>
                </a:ext>
              </a:extLst>
            </p:cNvPr>
            <p:cNvSpPr/>
            <p:nvPr userDrawn="1"/>
          </p:nvSpPr>
          <p:spPr>
            <a:xfrm flipH="1">
              <a:off x="7565721" y="811282"/>
              <a:ext cx="8953994" cy="4056667"/>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a:blip r:embed="rId2">
                <a:extLst>
                  <a:ext uri="{28A0092B-C50C-407E-A947-70E740481C1C}">
                    <a14:useLocalDpi xmlns:a14="http://schemas.microsoft.com/office/drawing/2010/main" val="0"/>
                  </a:ext>
                </a:extLst>
              </a:blip>
              <a:stretch>
                <a:fillRect t="94" r="156" b="-1"/>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1D25EED9-F0ED-8EE5-F98B-63CBA4B3F278}"/>
                </a:ext>
              </a:extLst>
            </p:cNvPr>
            <p:cNvSpPr/>
            <p:nvPr userDrawn="1"/>
          </p:nvSpPr>
          <p:spPr>
            <a:xfrm flipH="1">
              <a:off x="7353152" y="622736"/>
              <a:ext cx="9788578" cy="443755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elay 7">
              <a:extLst>
                <a:ext uri="{FF2B5EF4-FFF2-40B4-BE49-F238E27FC236}">
                  <a16:creationId xmlns:a16="http://schemas.microsoft.com/office/drawing/2014/main" id="{CD0C613A-B329-E67F-E42F-B953A1EB59D0}"/>
                </a:ext>
              </a:extLst>
            </p:cNvPr>
            <p:cNvSpPr/>
            <p:nvPr userDrawn="1"/>
          </p:nvSpPr>
          <p:spPr>
            <a:xfrm flipH="1">
              <a:off x="7838701" y="508383"/>
              <a:ext cx="7252669" cy="721091"/>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399794"/>
                <a:gd name="connsiteX1" fmla="*/ 6876 w 7369952"/>
                <a:gd name="connsiteY1" fmla="*/ 3341090 h 3399794"/>
                <a:gd name="connsiteX2" fmla="*/ 0 w 7369952"/>
                <a:gd name="connsiteY2" fmla="*/ 0 h 3399794"/>
                <a:gd name="connsiteX3" fmla="*/ 5702844 w 7369952"/>
                <a:gd name="connsiteY3" fmla="*/ 6875 h 3399794"/>
                <a:gd name="connsiteX4" fmla="*/ 7369952 w 7369952"/>
                <a:gd name="connsiteY4" fmla="*/ 1673983 h 3399794"/>
                <a:gd name="connsiteX5" fmla="*/ 5761547 w 7369952"/>
                <a:gd name="connsiteY5" fmla="*/ 3399794 h 3399794"/>
                <a:gd name="connsiteX0" fmla="*/ 6876 w 7369952"/>
                <a:gd name="connsiteY0" fmla="*/ 3341090 h 3399794"/>
                <a:gd name="connsiteX1" fmla="*/ 0 w 7369952"/>
                <a:gd name="connsiteY1" fmla="*/ 0 h 3399794"/>
                <a:gd name="connsiteX2" fmla="*/ 5702844 w 7369952"/>
                <a:gd name="connsiteY2" fmla="*/ 6875 h 3399794"/>
                <a:gd name="connsiteX3" fmla="*/ 7369952 w 7369952"/>
                <a:gd name="connsiteY3" fmla="*/ 1673983 h 3399794"/>
                <a:gd name="connsiteX4" fmla="*/ 5761547 w 7369952"/>
                <a:gd name="connsiteY4" fmla="*/ 3399794 h 3399794"/>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0 w 6885622"/>
                <a:gd name="connsiteY0" fmla="*/ 0 h 518875"/>
                <a:gd name="connsiteX1" fmla="*/ 5702844 w 6885622"/>
                <a:gd name="connsiteY1" fmla="*/ 6875 h 518875"/>
                <a:gd name="connsiteX2" fmla="*/ 6885622 w 6885622"/>
                <a:gd name="connsiteY2" fmla="*/ 518743 h 518875"/>
                <a:gd name="connsiteX0" fmla="*/ 0 w 5159758"/>
                <a:gd name="connsiteY0" fmla="*/ 0 h 513005"/>
                <a:gd name="connsiteX1" fmla="*/ 3976980 w 5159758"/>
                <a:gd name="connsiteY1" fmla="*/ 1005 h 513005"/>
                <a:gd name="connsiteX2" fmla="*/ 5159758 w 5159758"/>
                <a:gd name="connsiteY2" fmla="*/ 512873 h 513005"/>
              </a:gdLst>
              <a:ahLst/>
              <a:cxnLst>
                <a:cxn ang="0">
                  <a:pos x="connsiteX0" y="connsiteY0"/>
                </a:cxn>
                <a:cxn ang="0">
                  <a:pos x="connsiteX1" y="connsiteY1"/>
                </a:cxn>
                <a:cxn ang="0">
                  <a:pos x="connsiteX2" y="connsiteY2"/>
                </a:cxn>
              </a:cxnLst>
              <a:rect l="l" t="t" r="r" b="b"/>
              <a:pathLst>
                <a:path w="5159758" h="513005">
                  <a:moveTo>
                    <a:pt x="0" y="0"/>
                  </a:moveTo>
                  <a:lnTo>
                    <a:pt x="3976980" y="1005"/>
                  </a:lnTo>
                  <a:cubicBezTo>
                    <a:pt x="4741831" y="-14676"/>
                    <a:pt x="5151940" y="522665"/>
                    <a:pt x="5159758" y="51287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itle 3">
            <a:extLst>
              <a:ext uri="{FF2B5EF4-FFF2-40B4-BE49-F238E27FC236}">
                <a16:creationId xmlns:a16="http://schemas.microsoft.com/office/drawing/2014/main" id="{0765018A-6240-8659-05E8-94530C6893B8}"/>
              </a:ext>
            </a:extLst>
          </p:cNvPr>
          <p:cNvSpPr>
            <a:spLocks noGrp="1"/>
          </p:cNvSpPr>
          <p:nvPr>
            <p:ph type="title" hasCustomPrompt="1"/>
          </p:nvPr>
        </p:nvSpPr>
        <p:spPr>
          <a:xfrm>
            <a:off x="392113" y="274064"/>
            <a:ext cx="6961039" cy="1162849"/>
          </a:xfrm>
        </p:spPr>
        <p:txBody>
          <a:bodyPr/>
          <a:lstStyle>
            <a:lvl1pPr>
              <a:defRPr/>
            </a:lvl1pPr>
          </a:lstStyle>
          <a:p>
            <a:r>
              <a:rPr lang="en-US"/>
              <a:t>Click to edit slide title</a:t>
            </a:r>
            <a:endParaRPr lang="en-CA"/>
          </a:p>
        </p:txBody>
      </p:sp>
      <p:sp>
        <p:nvSpPr>
          <p:cNvPr id="6" name="Text Placeholder 5">
            <a:extLst>
              <a:ext uri="{FF2B5EF4-FFF2-40B4-BE49-F238E27FC236}">
                <a16:creationId xmlns:a16="http://schemas.microsoft.com/office/drawing/2014/main" id="{280B0368-3891-083B-2825-2CB09373E10A}"/>
              </a:ext>
            </a:extLst>
          </p:cNvPr>
          <p:cNvSpPr>
            <a:spLocks noGrp="1"/>
          </p:cNvSpPr>
          <p:nvPr>
            <p:ph type="body" sz="quarter" idx="10" hasCustomPrompt="1"/>
          </p:nvPr>
        </p:nvSpPr>
        <p:spPr>
          <a:xfrm>
            <a:off x="392113" y="1436913"/>
            <a:ext cx="6961039" cy="5094062"/>
          </a:xfrm>
        </p:spPr>
        <p:txBody>
          <a:bodyPr/>
          <a:lstStyle/>
          <a:p>
            <a:pPr lvl="0"/>
            <a:r>
              <a:rPr lang="en-US"/>
              <a:t>Click to edit text</a:t>
            </a:r>
          </a:p>
          <a:p>
            <a:pPr lvl="1"/>
            <a:r>
              <a:rPr lang="en-US"/>
              <a:t>Second level</a:t>
            </a:r>
          </a:p>
          <a:p>
            <a:pPr lvl="2"/>
            <a:r>
              <a:rPr lang="en-US"/>
              <a:t>Third level</a:t>
            </a:r>
          </a:p>
        </p:txBody>
      </p:sp>
    </p:spTree>
    <p:extLst>
      <p:ext uri="{BB962C8B-B14F-4D97-AF65-F5344CB8AC3E}">
        <p14:creationId xmlns:p14="http://schemas.microsoft.com/office/powerpoint/2010/main" val="1247473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 B">
    <p:spTree>
      <p:nvGrpSpPr>
        <p:cNvPr id="1" name=""/>
        <p:cNvGrpSpPr/>
        <p:nvPr/>
      </p:nvGrpSpPr>
      <p:grpSpPr>
        <a:xfrm>
          <a:off x="0" y="0"/>
          <a:ext cx="0" cy="0"/>
          <a:chOff x="0" y="0"/>
          <a:chExt cx="0" cy="0"/>
        </a:xfrm>
      </p:grpSpPr>
      <p:sp>
        <p:nvSpPr>
          <p:cNvPr id="14" name="Delay 7">
            <a:extLst>
              <a:ext uri="{FF2B5EF4-FFF2-40B4-BE49-F238E27FC236}">
                <a16:creationId xmlns:a16="http://schemas.microsoft.com/office/drawing/2014/main" id="{453C3E21-7990-A9E5-EC59-6646B1D7BA20}"/>
              </a:ext>
            </a:extLst>
          </p:cNvPr>
          <p:cNvSpPr/>
          <p:nvPr userDrawn="1"/>
        </p:nvSpPr>
        <p:spPr>
          <a:xfrm flipH="1">
            <a:off x="8524788" y="2714711"/>
            <a:ext cx="2966172" cy="2791459"/>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0 w 7369952"/>
              <a:gd name="connsiteY0" fmla="*/ 0 h 3341091"/>
              <a:gd name="connsiteX1" fmla="*/ 4907790 w 7369952"/>
              <a:gd name="connsiteY1" fmla="*/ 666 h 3341091"/>
              <a:gd name="connsiteX2" fmla="*/ 5702844 w 7369952"/>
              <a:gd name="connsiteY2" fmla="*/ 6875 h 3341091"/>
              <a:gd name="connsiteX3" fmla="*/ 7369952 w 7369952"/>
              <a:gd name="connsiteY3" fmla="*/ 1673983 h 3341091"/>
              <a:gd name="connsiteX4" fmla="*/ 5702844 w 7369952"/>
              <a:gd name="connsiteY4" fmla="*/ 3341091 h 3341091"/>
              <a:gd name="connsiteX5" fmla="*/ 6876 w 7369952"/>
              <a:gd name="connsiteY5" fmla="*/ 3341090 h 3341091"/>
              <a:gd name="connsiteX6" fmla="*/ 0 w 7369952"/>
              <a:gd name="connsiteY6" fmla="*/ 0 h 3341091"/>
              <a:gd name="connsiteX0" fmla="*/ 0 w 7369952"/>
              <a:gd name="connsiteY0" fmla="*/ 0 h 3341759"/>
              <a:gd name="connsiteX1" fmla="*/ 4907790 w 7369952"/>
              <a:gd name="connsiteY1" fmla="*/ 666 h 3341759"/>
              <a:gd name="connsiteX2" fmla="*/ 5702844 w 7369952"/>
              <a:gd name="connsiteY2" fmla="*/ 6875 h 3341759"/>
              <a:gd name="connsiteX3" fmla="*/ 7369952 w 7369952"/>
              <a:gd name="connsiteY3" fmla="*/ 1673983 h 3341759"/>
              <a:gd name="connsiteX4" fmla="*/ 5702844 w 7369952"/>
              <a:gd name="connsiteY4" fmla="*/ 3341091 h 3341759"/>
              <a:gd name="connsiteX5" fmla="*/ 1033950 w 7369952"/>
              <a:gd name="connsiteY5" fmla="*/ 3341759 h 3341759"/>
              <a:gd name="connsiteX6" fmla="*/ 6876 w 7369952"/>
              <a:gd name="connsiteY6" fmla="*/ 3341090 h 3341759"/>
              <a:gd name="connsiteX7" fmla="*/ 0 w 7369952"/>
              <a:gd name="connsiteY7" fmla="*/ 0 h 3341759"/>
              <a:gd name="connsiteX0" fmla="*/ 0 w 7369952"/>
              <a:gd name="connsiteY0" fmla="*/ 0 h 3349748"/>
              <a:gd name="connsiteX1" fmla="*/ 4907790 w 7369952"/>
              <a:gd name="connsiteY1" fmla="*/ 666 h 3349748"/>
              <a:gd name="connsiteX2" fmla="*/ 5702844 w 7369952"/>
              <a:gd name="connsiteY2" fmla="*/ 6875 h 3349748"/>
              <a:gd name="connsiteX3" fmla="*/ 7369952 w 7369952"/>
              <a:gd name="connsiteY3" fmla="*/ 1673983 h 3349748"/>
              <a:gd name="connsiteX4" fmla="*/ 5702844 w 7369952"/>
              <a:gd name="connsiteY4" fmla="*/ 3341091 h 3349748"/>
              <a:gd name="connsiteX5" fmla="*/ 1033950 w 7369952"/>
              <a:gd name="connsiteY5" fmla="*/ 3341759 h 3349748"/>
              <a:gd name="connsiteX6" fmla="*/ 6876 w 7369952"/>
              <a:gd name="connsiteY6" fmla="*/ 3341090 h 3349748"/>
              <a:gd name="connsiteX7" fmla="*/ 0 w 7369952"/>
              <a:gd name="connsiteY7" fmla="*/ 0 h 3349748"/>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0 w 7369952"/>
              <a:gd name="connsiteY6" fmla="*/ 0 h 3349749"/>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109594 w 7369952"/>
              <a:gd name="connsiteY6" fmla="*/ 109594 h 3349749"/>
              <a:gd name="connsiteX0" fmla="*/ 4798196 w 7260358"/>
              <a:gd name="connsiteY0" fmla="*/ 0 h 3349083"/>
              <a:gd name="connsiteX1" fmla="*/ 5593250 w 7260358"/>
              <a:gd name="connsiteY1" fmla="*/ 6209 h 3349083"/>
              <a:gd name="connsiteX2" fmla="*/ 7260358 w 7260358"/>
              <a:gd name="connsiteY2" fmla="*/ 1673317 h 3349083"/>
              <a:gd name="connsiteX3" fmla="*/ 5593250 w 7260358"/>
              <a:gd name="connsiteY3" fmla="*/ 3340425 h 3349083"/>
              <a:gd name="connsiteX4" fmla="*/ 924356 w 7260358"/>
              <a:gd name="connsiteY4" fmla="*/ 3341093 h 3349083"/>
              <a:gd name="connsiteX5" fmla="*/ 0 w 7260358"/>
              <a:gd name="connsiteY5" fmla="*/ 108928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465648"/>
              <a:gd name="connsiteX1" fmla="*/ 4668894 w 6336002"/>
              <a:gd name="connsiteY1" fmla="*/ 6209 h 3465648"/>
              <a:gd name="connsiteX2" fmla="*/ 6336002 w 6336002"/>
              <a:gd name="connsiteY2" fmla="*/ 1673317 h 3465648"/>
              <a:gd name="connsiteX3" fmla="*/ 4668894 w 6336002"/>
              <a:gd name="connsiteY3" fmla="*/ 3340425 h 3465648"/>
              <a:gd name="connsiteX4" fmla="*/ 2780945 w 6336002"/>
              <a:gd name="connsiteY4" fmla="*/ 3345658 h 3465648"/>
              <a:gd name="connsiteX5" fmla="*/ 0 w 6336002"/>
              <a:gd name="connsiteY5" fmla="*/ 3341093 h 346564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1092895 w 3555057"/>
              <a:gd name="connsiteY0" fmla="*/ 0 h 3345658"/>
              <a:gd name="connsiteX1" fmla="*/ 1887949 w 3555057"/>
              <a:gd name="connsiteY1" fmla="*/ 6209 h 3345658"/>
              <a:gd name="connsiteX2" fmla="*/ 3555057 w 3555057"/>
              <a:gd name="connsiteY2" fmla="*/ 1673317 h 3345658"/>
              <a:gd name="connsiteX3" fmla="*/ 1887949 w 3555057"/>
              <a:gd name="connsiteY3" fmla="*/ 3340425 h 3345658"/>
              <a:gd name="connsiteX4" fmla="*/ 0 w 3555057"/>
              <a:gd name="connsiteY4" fmla="*/ 3345658 h 3345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057" h="3345658">
                <a:moveTo>
                  <a:pt x="1092895" y="0"/>
                </a:moveTo>
                <a:lnTo>
                  <a:pt x="1887949" y="6209"/>
                </a:lnTo>
                <a:cubicBezTo>
                  <a:pt x="2808667" y="6209"/>
                  <a:pt x="3555057" y="752599"/>
                  <a:pt x="3555057" y="1673317"/>
                </a:cubicBezTo>
                <a:cubicBezTo>
                  <a:pt x="3555057" y="2594035"/>
                  <a:pt x="2882302" y="3347865"/>
                  <a:pt x="1887949" y="3340425"/>
                </a:cubicBezTo>
                <a:lnTo>
                  <a:pt x="0" y="3345658"/>
                </a:ln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elay 7">
            <a:extLst>
              <a:ext uri="{FF2B5EF4-FFF2-40B4-BE49-F238E27FC236}">
                <a16:creationId xmlns:a16="http://schemas.microsoft.com/office/drawing/2014/main" id="{7B53837A-DC7B-F8D4-001E-1EE4E4A18A59}"/>
              </a:ext>
            </a:extLst>
          </p:cNvPr>
          <p:cNvSpPr/>
          <p:nvPr userDrawn="1"/>
        </p:nvSpPr>
        <p:spPr>
          <a:xfrm flipH="1">
            <a:off x="8669503" y="2877714"/>
            <a:ext cx="5484317" cy="2486258"/>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elay 7">
            <a:extLst>
              <a:ext uri="{FF2B5EF4-FFF2-40B4-BE49-F238E27FC236}">
                <a16:creationId xmlns:a16="http://schemas.microsoft.com/office/drawing/2014/main" id="{5A2FBB10-B7DF-57FF-2C9B-488D69BDCA07}"/>
              </a:ext>
            </a:extLst>
          </p:cNvPr>
          <p:cNvSpPr/>
          <p:nvPr userDrawn="1"/>
        </p:nvSpPr>
        <p:spPr>
          <a:xfrm flipH="1">
            <a:off x="7883951" y="684302"/>
            <a:ext cx="6043720" cy="2739857"/>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1">
            <a:blip r:embed="rId2" cstate="screen">
              <a:extLst>
                <a:ext uri="{28A0092B-C50C-407E-A947-70E740481C1C}">
                  <a14:useLocalDpi xmlns:a14="http://schemas.microsoft.com/office/drawing/2010/main"/>
                </a:ext>
              </a:extLst>
            </a:blip>
            <a:srcRect/>
            <a:stretch>
              <a:fillRect l="398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elay 7">
            <a:extLst>
              <a:ext uri="{FF2B5EF4-FFF2-40B4-BE49-F238E27FC236}">
                <a16:creationId xmlns:a16="http://schemas.microsoft.com/office/drawing/2014/main" id="{F36D10DF-79D4-B758-0A36-DC0627A08AE2}"/>
              </a:ext>
            </a:extLst>
          </p:cNvPr>
          <p:cNvSpPr/>
          <p:nvPr userDrawn="1"/>
        </p:nvSpPr>
        <p:spPr>
          <a:xfrm flipH="1">
            <a:off x="7730817" y="553169"/>
            <a:ext cx="5073501" cy="1504145"/>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442931"/>
              <a:gd name="connsiteX1" fmla="*/ 6876 w 7369952"/>
              <a:gd name="connsiteY1" fmla="*/ 3341090 h 3442931"/>
              <a:gd name="connsiteX2" fmla="*/ 0 w 7369952"/>
              <a:gd name="connsiteY2" fmla="*/ 0 h 3442931"/>
              <a:gd name="connsiteX3" fmla="*/ 5702844 w 7369952"/>
              <a:gd name="connsiteY3" fmla="*/ 6875 h 3442931"/>
              <a:gd name="connsiteX4" fmla="*/ 7369952 w 7369952"/>
              <a:gd name="connsiteY4" fmla="*/ 1673983 h 3442931"/>
              <a:gd name="connsiteX5" fmla="*/ 5804684 w 7369952"/>
              <a:gd name="connsiteY5" fmla="*/ 3442931 h 3442931"/>
              <a:gd name="connsiteX0" fmla="*/ 5702844 w 7369952"/>
              <a:gd name="connsiteY0" fmla="*/ 3341091 h 3341091"/>
              <a:gd name="connsiteX1" fmla="*/ 6876 w 7369952"/>
              <a:gd name="connsiteY1" fmla="*/ 3341090 h 3341091"/>
              <a:gd name="connsiteX2" fmla="*/ 0 w 7369952"/>
              <a:gd name="connsiteY2" fmla="*/ 0 h 3341091"/>
              <a:gd name="connsiteX3" fmla="*/ 5702844 w 7369952"/>
              <a:gd name="connsiteY3" fmla="*/ 6875 h 3341091"/>
              <a:gd name="connsiteX4" fmla="*/ 7369952 w 7369952"/>
              <a:gd name="connsiteY4" fmla="*/ 1673983 h 3341091"/>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0 w 7369952"/>
              <a:gd name="connsiteY0" fmla="*/ 0 h 1673983"/>
              <a:gd name="connsiteX1" fmla="*/ 5702844 w 7369952"/>
              <a:gd name="connsiteY1" fmla="*/ 6875 h 1673983"/>
              <a:gd name="connsiteX2" fmla="*/ 7369952 w 7369952"/>
              <a:gd name="connsiteY2" fmla="*/ 1673983 h 1673983"/>
              <a:gd name="connsiteX0" fmla="*/ 0 w 7369952"/>
              <a:gd name="connsiteY0" fmla="*/ 1231 h 1675214"/>
              <a:gd name="connsiteX1" fmla="*/ 1719436 w 7369952"/>
              <a:gd name="connsiteY1" fmla="*/ 0 h 1675214"/>
              <a:gd name="connsiteX2" fmla="*/ 5702844 w 7369952"/>
              <a:gd name="connsiteY2" fmla="*/ 8106 h 1675214"/>
              <a:gd name="connsiteX3" fmla="*/ 7369952 w 7369952"/>
              <a:gd name="connsiteY3" fmla="*/ 1675214 h 1675214"/>
              <a:gd name="connsiteX0" fmla="*/ 0 w 5650516"/>
              <a:gd name="connsiteY0" fmla="*/ 0 h 1675214"/>
              <a:gd name="connsiteX1" fmla="*/ 3983408 w 5650516"/>
              <a:gd name="connsiteY1" fmla="*/ 8106 h 1675214"/>
              <a:gd name="connsiteX2" fmla="*/ 5650516 w 5650516"/>
              <a:gd name="connsiteY2" fmla="*/ 1675214 h 1675214"/>
            </a:gdLst>
            <a:ahLst/>
            <a:cxnLst>
              <a:cxn ang="0">
                <a:pos x="connsiteX0" y="connsiteY0"/>
              </a:cxn>
              <a:cxn ang="0">
                <a:pos x="connsiteX1" y="connsiteY1"/>
              </a:cxn>
              <a:cxn ang="0">
                <a:pos x="connsiteX2" y="connsiteY2"/>
              </a:cxn>
            </a:cxnLst>
            <a:rect l="l" t="t" r="r" b="b"/>
            <a:pathLst>
              <a:path w="5650516" h="1675214">
                <a:moveTo>
                  <a:pt x="0" y="0"/>
                </a:moveTo>
                <a:lnTo>
                  <a:pt x="3983408" y="8106"/>
                </a:lnTo>
                <a:cubicBezTo>
                  <a:pt x="4904126" y="8106"/>
                  <a:pt x="5650516" y="754496"/>
                  <a:pt x="5650516" y="1675214"/>
                </a:cubicBezTo>
              </a:path>
            </a:pathLst>
          </a:custGeom>
          <a:noFill/>
          <a:ln w="508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elay 7">
            <a:extLst>
              <a:ext uri="{FF2B5EF4-FFF2-40B4-BE49-F238E27FC236}">
                <a16:creationId xmlns:a16="http://schemas.microsoft.com/office/drawing/2014/main" id="{60F7675B-07F2-1B96-1132-A3769BD999E9}"/>
              </a:ext>
            </a:extLst>
          </p:cNvPr>
          <p:cNvSpPr/>
          <p:nvPr userDrawn="1"/>
        </p:nvSpPr>
        <p:spPr>
          <a:xfrm flipH="1">
            <a:off x="8724953" y="2850282"/>
            <a:ext cx="5484317" cy="2486258"/>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solidFill>
            <a:schemeClr val="bg1"/>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AFAD25B7-3807-88E4-F51E-0BC9DCB1DE64}"/>
              </a:ext>
            </a:extLst>
          </p:cNvPr>
          <p:cNvSpPr/>
          <p:nvPr userDrawn="1"/>
        </p:nvSpPr>
        <p:spPr>
          <a:xfrm flipH="1">
            <a:off x="8851281" y="2976333"/>
            <a:ext cx="5008902" cy="2270733"/>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0">
            <a:blip r:embed="rId3" cstate="screen">
              <a:extLst>
                <a:ext uri="{28A0092B-C50C-407E-A947-70E740481C1C}">
                  <a14:useLocalDpi xmlns:a14="http://schemas.microsoft.com/office/drawing/2010/main"/>
                </a:ext>
              </a:extLst>
            </a:blip>
            <a:srcRect/>
            <a:stretch>
              <a:fillRect r="2603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1">
            <a:extLst>
              <a:ext uri="{FF2B5EF4-FFF2-40B4-BE49-F238E27FC236}">
                <a16:creationId xmlns:a16="http://schemas.microsoft.com/office/drawing/2014/main" id="{18FA2DCB-59B4-AD22-36C0-5BD484D1BBB4}"/>
              </a:ext>
            </a:extLst>
          </p:cNvPr>
          <p:cNvSpPr>
            <a:spLocks noGrp="1"/>
          </p:cNvSpPr>
          <p:nvPr>
            <p:ph type="title"/>
          </p:nvPr>
        </p:nvSpPr>
        <p:spPr>
          <a:xfrm>
            <a:off x="431802" y="381234"/>
            <a:ext cx="7243565" cy="988938"/>
          </a:xfrm>
        </p:spPr>
        <p:txBody>
          <a:bodyPr/>
          <a:lstStyle/>
          <a:p>
            <a:r>
              <a:rPr lang="en-US"/>
              <a:t>Click to edit Master title</a:t>
            </a:r>
            <a:endParaRPr lang="en-CA"/>
          </a:p>
        </p:txBody>
      </p:sp>
      <p:sp>
        <p:nvSpPr>
          <p:cNvPr id="16" name="Text Placeholder 15">
            <a:extLst>
              <a:ext uri="{FF2B5EF4-FFF2-40B4-BE49-F238E27FC236}">
                <a16:creationId xmlns:a16="http://schemas.microsoft.com/office/drawing/2014/main" id="{20F76870-4614-6422-423A-5BB2CFF2E3ED}"/>
              </a:ext>
            </a:extLst>
          </p:cNvPr>
          <p:cNvSpPr>
            <a:spLocks noGrp="1"/>
          </p:cNvSpPr>
          <p:nvPr>
            <p:ph type="body" sz="quarter" idx="10"/>
          </p:nvPr>
        </p:nvSpPr>
        <p:spPr>
          <a:xfrm>
            <a:off x="431802" y="1370172"/>
            <a:ext cx="7243565" cy="5106828"/>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16059431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 C">
    <p:spTree>
      <p:nvGrpSpPr>
        <p:cNvPr id="1" name=""/>
        <p:cNvGrpSpPr/>
        <p:nvPr/>
      </p:nvGrpSpPr>
      <p:grpSpPr>
        <a:xfrm>
          <a:off x="0" y="0"/>
          <a:ext cx="0" cy="0"/>
          <a:chOff x="0" y="0"/>
          <a:chExt cx="0" cy="0"/>
        </a:xfrm>
      </p:grpSpPr>
      <p:pic>
        <p:nvPicPr>
          <p:cNvPr id="24" name="Picture 23" descr="A group of people posing for a photo&#10;&#10;Description automatically generated">
            <a:extLst>
              <a:ext uri="{FF2B5EF4-FFF2-40B4-BE49-F238E27FC236}">
                <a16:creationId xmlns:a16="http://schemas.microsoft.com/office/drawing/2014/main" id="{6B2B1A06-3A2B-4ADD-CC3F-67B2792472C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393" t="38936" r="-17173" b="16173"/>
          <a:stretch/>
        </p:blipFill>
        <p:spPr>
          <a:xfrm>
            <a:off x="7318310" y="-173971"/>
            <a:ext cx="6499290" cy="2215208"/>
          </a:xfrm>
          <a:prstGeom prst="roundRect">
            <a:avLst>
              <a:gd name="adj" fmla="val 50000"/>
            </a:avLst>
          </a:prstGeom>
        </p:spPr>
      </p:pic>
      <p:sp>
        <p:nvSpPr>
          <p:cNvPr id="4" name="Delay 7">
            <a:extLst>
              <a:ext uri="{FF2B5EF4-FFF2-40B4-BE49-F238E27FC236}">
                <a16:creationId xmlns:a16="http://schemas.microsoft.com/office/drawing/2014/main" id="{522D660A-8D8B-F707-3139-658E76E82E30}"/>
              </a:ext>
            </a:extLst>
          </p:cNvPr>
          <p:cNvSpPr/>
          <p:nvPr userDrawn="1"/>
        </p:nvSpPr>
        <p:spPr>
          <a:xfrm flipH="1">
            <a:off x="8615957" y="1150484"/>
            <a:ext cx="2828074" cy="2661495"/>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0 w 7369952"/>
              <a:gd name="connsiteY0" fmla="*/ 0 h 3341091"/>
              <a:gd name="connsiteX1" fmla="*/ 4907790 w 7369952"/>
              <a:gd name="connsiteY1" fmla="*/ 666 h 3341091"/>
              <a:gd name="connsiteX2" fmla="*/ 5702844 w 7369952"/>
              <a:gd name="connsiteY2" fmla="*/ 6875 h 3341091"/>
              <a:gd name="connsiteX3" fmla="*/ 7369952 w 7369952"/>
              <a:gd name="connsiteY3" fmla="*/ 1673983 h 3341091"/>
              <a:gd name="connsiteX4" fmla="*/ 5702844 w 7369952"/>
              <a:gd name="connsiteY4" fmla="*/ 3341091 h 3341091"/>
              <a:gd name="connsiteX5" fmla="*/ 6876 w 7369952"/>
              <a:gd name="connsiteY5" fmla="*/ 3341090 h 3341091"/>
              <a:gd name="connsiteX6" fmla="*/ 0 w 7369952"/>
              <a:gd name="connsiteY6" fmla="*/ 0 h 3341091"/>
              <a:gd name="connsiteX0" fmla="*/ 0 w 7369952"/>
              <a:gd name="connsiteY0" fmla="*/ 0 h 3341759"/>
              <a:gd name="connsiteX1" fmla="*/ 4907790 w 7369952"/>
              <a:gd name="connsiteY1" fmla="*/ 666 h 3341759"/>
              <a:gd name="connsiteX2" fmla="*/ 5702844 w 7369952"/>
              <a:gd name="connsiteY2" fmla="*/ 6875 h 3341759"/>
              <a:gd name="connsiteX3" fmla="*/ 7369952 w 7369952"/>
              <a:gd name="connsiteY3" fmla="*/ 1673983 h 3341759"/>
              <a:gd name="connsiteX4" fmla="*/ 5702844 w 7369952"/>
              <a:gd name="connsiteY4" fmla="*/ 3341091 h 3341759"/>
              <a:gd name="connsiteX5" fmla="*/ 1033950 w 7369952"/>
              <a:gd name="connsiteY5" fmla="*/ 3341759 h 3341759"/>
              <a:gd name="connsiteX6" fmla="*/ 6876 w 7369952"/>
              <a:gd name="connsiteY6" fmla="*/ 3341090 h 3341759"/>
              <a:gd name="connsiteX7" fmla="*/ 0 w 7369952"/>
              <a:gd name="connsiteY7" fmla="*/ 0 h 3341759"/>
              <a:gd name="connsiteX0" fmla="*/ 0 w 7369952"/>
              <a:gd name="connsiteY0" fmla="*/ 0 h 3349748"/>
              <a:gd name="connsiteX1" fmla="*/ 4907790 w 7369952"/>
              <a:gd name="connsiteY1" fmla="*/ 666 h 3349748"/>
              <a:gd name="connsiteX2" fmla="*/ 5702844 w 7369952"/>
              <a:gd name="connsiteY2" fmla="*/ 6875 h 3349748"/>
              <a:gd name="connsiteX3" fmla="*/ 7369952 w 7369952"/>
              <a:gd name="connsiteY3" fmla="*/ 1673983 h 3349748"/>
              <a:gd name="connsiteX4" fmla="*/ 5702844 w 7369952"/>
              <a:gd name="connsiteY4" fmla="*/ 3341091 h 3349748"/>
              <a:gd name="connsiteX5" fmla="*/ 1033950 w 7369952"/>
              <a:gd name="connsiteY5" fmla="*/ 3341759 h 3349748"/>
              <a:gd name="connsiteX6" fmla="*/ 6876 w 7369952"/>
              <a:gd name="connsiteY6" fmla="*/ 3341090 h 3349748"/>
              <a:gd name="connsiteX7" fmla="*/ 0 w 7369952"/>
              <a:gd name="connsiteY7" fmla="*/ 0 h 3349748"/>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0 w 7369952"/>
              <a:gd name="connsiteY6" fmla="*/ 0 h 3349749"/>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109594 w 7369952"/>
              <a:gd name="connsiteY6" fmla="*/ 109594 h 3349749"/>
              <a:gd name="connsiteX0" fmla="*/ 4798196 w 7260358"/>
              <a:gd name="connsiteY0" fmla="*/ 0 h 3349083"/>
              <a:gd name="connsiteX1" fmla="*/ 5593250 w 7260358"/>
              <a:gd name="connsiteY1" fmla="*/ 6209 h 3349083"/>
              <a:gd name="connsiteX2" fmla="*/ 7260358 w 7260358"/>
              <a:gd name="connsiteY2" fmla="*/ 1673317 h 3349083"/>
              <a:gd name="connsiteX3" fmla="*/ 5593250 w 7260358"/>
              <a:gd name="connsiteY3" fmla="*/ 3340425 h 3349083"/>
              <a:gd name="connsiteX4" fmla="*/ 924356 w 7260358"/>
              <a:gd name="connsiteY4" fmla="*/ 3341093 h 3349083"/>
              <a:gd name="connsiteX5" fmla="*/ 0 w 7260358"/>
              <a:gd name="connsiteY5" fmla="*/ 108928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465648"/>
              <a:gd name="connsiteX1" fmla="*/ 4668894 w 6336002"/>
              <a:gd name="connsiteY1" fmla="*/ 6209 h 3465648"/>
              <a:gd name="connsiteX2" fmla="*/ 6336002 w 6336002"/>
              <a:gd name="connsiteY2" fmla="*/ 1673317 h 3465648"/>
              <a:gd name="connsiteX3" fmla="*/ 4668894 w 6336002"/>
              <a:gd name="connsiteY3" fmla="*/ 3340425 h 3465648"/>
              <a:gd name="connsiteX4" fmla="*/ 2780945 w 6336002"/>
              <a:gd name="connsiteY4" fmla="*/ 3345658 h 3465648"/>
              <a:gd name="connsiteX5" fmla="*/ 0 w 6336002"/>
              <a:gd name="connsiteY5" fmla="*/ 3341093 h 346564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1092895 w 3555057"/>
              <a:gd name="connsiteY0" fmla="*/ 0 h 3345658"/>
              <a:gd name="connsiteX1" fmla="*/ 1887949 w 3555057"/>
              <a:gd name="connsiteY1" fmla="*/ 6209 h 3345658"/>
              <a:gd name="connsiteX2" fmla="*/ 3555057 w 3555057"/>
              <a:gd name="connsiteY2" fmla="*/ 1673317 h 3345658"/>
              <a:gd name="connsiteX3" fmla="*/ 1887949 w 3555057"/>
              <a:gd name="connsiteY3" fmla="*/ 3340425 h 3345658"/>
              <a:gd name="connsiteX4" fmla="*/ 0 w 3555057"/>
              <a:gd name="connsiteY4" fmla="*/ 3345658 h 3345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057" h="3345658">
                <a:moveTo>
                  <a:pt x="1092895" y="0"/>
                </a:moveTo>
                <a:lnTo>
                  <a:pt x="1887949" y="6209"/>
                </a:lnTo>
                <a:cubicBezTo>
                  <a:pt x="2808667" y="6209"/>
                  <a:pt x="3555057" y="752599"/>
                  <a:pt x="3555057" y="1673317"/>
                </a:cubicBezTo>
                <a:cubicBezTo>
                  <a:pt x="3555057" y="2594035"/>
                  <a:pt x="2882302" y="3347865"/>
                  <a:pt x="1887949" y="3340425"/>
                </a:cubicBezTo>
                <a:lnTo>
                  <a:pt x="0" y="3345658"/>
                </a:ln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elay 7">
            <a:extLst>
              <a:ext uri="{FF2B5EF4-FFF2-40B4-BE49-F238E27FC236}">
                <a16:creationId xmlns:a16="http://schemas.microsoft.com/office/drawing/2014/main" id="{B447432A-5811-003A-3BDD-03C24C57AD1B}"/>
              </a:ext>
            </a:extLst>
          </p:cNvPr>
          <p:cNvSpPr/>
          <p:nvPr userDrawn="1"/>
        </p:nvSpPr>
        <p:spPr>
          <a:xfrm flipH="1">
            <a:off x="7998031" y="3319987"/>
            <a:ext cx="4946775" cy="224257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elay 7">
            <a:extLst>
              <a:ext uri="{FF2B5EF4-FFF2-40B4-BE49-F238E27FC236}">
                <a16:creationId xmlns:a16="http://schemas.microsoft.com/office/drawing/2014/main" id="{8178DBAF-D5EA-3F30-E522-809508ACA78C}"/>
              </a:ext>
            </a:extLst>
          </p:cNvPr>
          <p:cNvSpPr/>
          <p:nvPr userDrawn="1"/>
        </p:nvSpPr>
        <p:spPr>
          <a:xfrm flipH="1" flipV="1">
            <a:off x="7231408" y="904654"/>
            <a:ext cx="5611505" cy="1234124"/>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442931"/>
              <a:gd name="connsiteX1" fmla="*/ 6876 w 7369952"/>
              <a:gd name="connsiteY1" fmla="*/ 3341090 h 3442931"/>
              <a:gd name="connsiteX2" fmla="*/ 0 w 7369952"/>
              <a:gd name="connsiteY2" fmla="*/ 0 h 3442931"/>
              <a:gd name="connsiteX3" fmla="*/ 5702844 w 7369952"/>
              <a:gd name="connsiteY3" fmla="*/ 6875 h 3442931"/>
              <a:gd name="connsiteX4" fmla="*/ 7369952 w 7369952"/>
              <a:gd name="connsiteY4" fmla="*/ 1673983 h 3442931"/>
              <a:gd name="connsiteX5" fmla="*/ 5804684 w 7369952"/>
              <a:gd name="connsiteY5" fmla="*/ 3442931 h 3442931"/>
              <a:gd name="connsiteX0" fmla="*/ 5702844 w 7369952"/>
              <a:gd name="connsiteY0" fmla="*/ 3341091 h 3341091"/>
              <a:gd name="connsiteX1" fmla="*/ 6876 w 7369952"/>
              <a:gd name="connsiteY1" fmla="*/ 3341090 h 3341091"/>
              <a:gd name="connsiteX2" fmla="*/ 0 w 7369952"/>
              <a:gd name="connsiteY2" fmla="*/ 0 h 3341091"/>
              <a:gd name="connsiteX3" fmla="*/ 5702844 w 7369952"/>
              <a:gd name="connsiteY3" fmla="*/ 6875 h 3341091"/>
              <a:gd name="connsiteX4" fmla="*/ 7369952 w 7369952"/>
              <a:gd name="connsiteY4" fmla="*/ 1673983 h 3341091"/>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0 w 7369952"/>
              <a:gd name="connsiteY0" fmla="*/ 0 h 1673983"/>
              <a:gd name="connsiteX1" fmla="*/ 5702844 w 7369952"/>
              <a:gd name="connsiteY1" fmla="*/ 6875 h 1673983"/>
              <a:gd name="connsiteX2" fmla="*/ 7369952 w 7369952"/>
              <a:gd name="connsiteY2" fmla="*/ 1673983 h 1673983"/>
              <a:gd name="connsiteX0" fmla="*/ 0 w 7369952"/>
              <a:gd name="connsiteY0" fmla="*/ 1231 h 1675214"/>
              <a:gd name="connsiteX1" fmla="*/ 1719436 w 7369952"/>
              <a:gd name="connsiteY1" fmla="*/ 0 h 1675214"/>
              <a:gd name="connsiteX2" fmla="*/ 5702844 w 7369952"/>
              <a:gd name="connsiteY2" fmla="*/ 8106 h 1675214"/>
              <a:gd name="connsiteX3" fmla="*/ 7369952 w 7369952"/>
              <a:gd name="connsiteY3" fmla="*/ 1675214 h 1675214"/>
              <a:gd name="connsiteX0" fmla="*/ 0 w 5650516"/>
              <a:gd name="connsiteY0" fmla="*/ 0 h 1675214"/>
              <a:gd name="connsiteX1" fmla="*/ 3983408 w 5650516"/>
              <a:gd name="connsiteY1" fmla="*/ 8106 h 1675214"/>
              <a:gd name="connsiteX2" fmla="*/ 5650516 w 5650516"/>
              <a:gd name="connsiteY2" fmla="*/ 1675214 h 1675214"/>
              <a:gd name="connsiteX0" fmla="*/ 0 w 7617118"/>
              <a:gd name="connsiteY0" fmla="*/ 0 h 1675214"/>
              <a:gd name="connsiteX1" fmla="*/ 5950010 w 7617118"/>
              <a:gd name="connsiteY1" fmla="*/ 8106 h 1675214"/>
              <a:gd name="connsiteX2" fmla="*/ 7617118 w 7617118"/>
              <a:gd name="connsiteY2" fmla="*/ 1675214 h 1675214"/>
            </a:gdLst>
            <a:ahLst/>
            <a:cxnLst>
              <a:cxn ang="0">
                <a:pos x="connsiteX0" y="connsiteY0"/>
              </a:cxn>
              <a:cxn ang="0">
                <a:pos x="connsiteX1" y="connsiteY1"/>
              </a:cxn>
              <a:cxn ang="0">
                <a:pos x="connsiteX2" y="connsiteY2"/>
              </a:cxn>
            </a:cxnLst>
            <a:rect l="l" t="t" r="r" b="b"/>
            <a:pathLst>
              <a:path w="7617118" h="1675214">
                <a:moveTo>
                  <a:pt x="0" y="0"/>
                </a:moveTo>
                <a:lnTo>
                  <a:pt x="5950010" y="8106"/>
                </a:lnTo>
                <a:cubicBezTo>
                  <a:pt x="6870728" y="8106"/>
                  <a:pt x="7617118" y="754496"/>
                  <a:pt x="7617118" y="1675214"/>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elay 7">
            <a:extLst>
              <a:ext uri="{FF2B5EF4-FFF2-40B4-BE49-F238E27FC236}">
                <a16:creationId xmlns:a16="http://schemas.microsoft.com/office/drawing/2014/main" id="{6A00E5BE-BBA1-0BE4-1B17-0C110B17E65C}"/>
              </a:ext>
            </a:extLst>
          </p:cNvPr>
          <p:cNvSpPr/>
          <p:nvPr userDrawn="1"/>
        </p:nvSpPr>
        <p:spPr>
          <a:xfrm flipH="1">
            <a:off x="8750968" y="1276068"/>
            <a:ext cx="5350246" cy="2425479"/>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elay 7">
            <a:extLst>
              <a:ext uri="{FF2B5EF4-FFF2-40B4-BE49-F238E27FC236}">
                <a16:creationId xmlns:a16="http://schemas.microsoft.com/office/drawing/2014/main" id="{D69B98EC-4D83-AFDE-8604-0A1DE403145E}"/>
              </a:ext>
            </a:extLst>
          </p:cNvPr>
          <p:cNvSpPr/>
          <p:nvPr userDrawn="1"/>
        </p:nvSpPr>
        <p:spPr>
          <a:xfrm flipH="1">
            <a:off x="8021793" y="3330350"/>
            <a:ext cx="4872166" cy="2208747"/>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solidFill>
            <a:schemeClr val="bg1"/>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elay 7">
            <a:extLst>
              <a:ext uri="{FF2B5EF4-FFF2-40B4-BE49-F238E27FC236}">
                <a16:creationId xmlns:a16="http://schemas.microsoft.com/office/drawing/2014/main" id="{A4F41C74-1865-0C19-9944-146C7AFB1A03}"/>
              </a:ext>
            </a:extLst>
          </p:cNvPr>
          <p:cNvSpPr/>
          <p:nvPr userDrawn="1"/>
        </p:nvSpPr>
        <p:spPr>
          <a:xfrm flipH="1">
            <a:off x="8783091" y="1312965"/>
            <a:ext cx="5183111" cy="234971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solidFill>
            <a:schemeClr val="bg1"/>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6">
            <a:extLst>
              <a:ext uri="{FF2B5EF4-FFF2-40B4-BE49-F238E27FC236}">
                <a16:creationId xmlns:a16="http://schemas.microsoft.com/office/drawing/2014/main" id="{25B1DFED-07CE-79A2-0997-DE76D6E189F4}"/>
              </a:ext>
            </a:extLst>
          </p:cNvPr>
          <p:cNvSpPr>
            <a:spLocks noGrp="1"/>
          </p:cNvSpPr>
          <p:nvPr>
            <p:ph type="title"/>
          </p:nvPr>
        </p:nvSpPr>
        <p:spPr>
          <a:xfrm>
            <a:off x="431802" y="381234"/>
            <a:ext cx="6799606" cy="988938"/>
          </a:xfrm>
        </p:spPr>
        <p:txBody>
          <a:bodyPr/>
          <a:lstStyle>
            <a:lvl1pPr>
              <a:defRPr/>
            </a:lvl1pPr>
          </a:lstStyle>
          <a:p>
            <a:r>
              <a:rPr lang="en-US"/>
              <a:t>Click to edit Master title</a:t>
            </a:r>
            <a:endParaRPr lang="en-CA"/>
          </a:p>
        </p:txBody>
      </p:sp>
      <p:sp>
        <p:nvSpPr>
          <p:cNvPr id="19" name="Text Placeholder 18">
            <a:extLst>
              <a:ext uri="{FF2B5EF4-FFF2-40B4-BE49-F238E27FC236}">
                <a16:creationId xmlns:a16="http://schemas.microsoft.com/office/drawing/2014/main" id="{5BF97910-7F53-A037-B205-C040A4BA0CB6}"/>
              </a:ext>
            </a:extLst>
          </p:cNvPr>
          <p:cNvSpPr>
            <a:spLocks noGrp="1"/>
          </p:cNvSpPr>
          <p:nvPr>
            <p:ph type="body" sz="quarter" idx="10"/>
          </p:nvPr>
        </p:nvSpPr>
        <p:spPr>
          <a:xfrm>
            <a:off x="431800" y="1370173"/>
            <a:ext cx="6784975" cy="5168513"/>
          </a:xfrm>
        </p:spPr>
        <p:txBody>
          <a:bodyPr/>
          <a:lstStyle/>
          <a:p>
            <a:pPr lvl="0"/>
            <a:r>
              <a:rPr lang="en-US"/>
              <a:t>Click to edit Master text</a:t>
            </a:r>
          </a:p>
          <a:p>
            <a:pPr lvl="1"/>
            <a:r>
              <a:rPr lang="en-US"/>
              <a:t>Second level</a:t>
            </a:r>
          </a:p>
          <a:p>
            <a:pPr lvl="2"/>
            <a:r>
              <a:rPr lang="en-US"/>
              <a:t>Third level</a:t>
            </a:r>
          </a:p>
        </p:txBody>
      </p:sp>
      <p:pic>
        <p:nvPicPr>
          <p:cNvPr id="11" name="Picture 10" descr="A group of people posing for a picture&#10;&#10;Description automatically generated">
            <a:extLst>
              <a:ext uri="{FF2B5EF4-FFF2-40B4-BE49-F238E27FC236}">
                <a16:creationId xmlns:a16="http://schemas.microsoft.com/office/drawing/2014/main" id="{604C59C8-DA9E-A2BB-52DF-F989029549C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476" t="21141" r="-25290" b="24497"/>
          <a:stretch/>
        </p:blipFill>
        <p:spPr>
          <a:xfrm>
            <a:off x="8075367" y="3378134"/>
            <a:ext cx="5945162" cy="2091769"/>
          </a:xfrm>
          <a:prstGeom prst="roundRect">
            <a:avLst>
              <a:gd name="adj" fmla="val 50000"/>
            </a:avLst>
          </a:prstGeom>
        </p:spPr>
      </p:pic>
      <p:pic>
        <p:nvPicPr>
          <p:cNvPr id="16" name="Picture 15">
            <a:extLst>
              <a:ext uri="{FF2B5EF4-FFF2-40B4-BE49-F238E27FC236}">
                <a16:creationId xmlns:a16="http://schemas.microsoft.com/office/drawing/2014/main" id="{58172D23-61B6-4129-CD04-9FA2BE39065F}"/>
              </a:ext>
            </a:extLst>
          </p:cNvPr>
          <p:cNvPicPr>
            <a:picLocks noChangeAspect="1"/>
          </p:cNvPicPr>
          <p:nvPr userDrawn="1"/>
        </p:nvPicPr>
        <p:blipFill>
          <a:blip r:embed="rId4">
            <a:extLst>
              <a:ext uri="{28A0092B-C50C-407E-A947-70E740481C1C}">
                <a14:useLocalDpi xmlns:a14="http://schemas.microsoft.com/office/drawing/2010/main" val="0"/>
              </a:ext>
            </a:extLst>
          </a:blip>
          <a:srcRect l="14973" t="13059" r="-14973" b="30955"/>
          <a:stretch>
            <a:fillRect/>
          </a:stretch>
        </p:blipFill>
        <p:spPr>
          <a:xfrm>
            <a:off x="8858751" y="1379132"/>
            <a:ext cx="5945161" cy="2218649"/>
          </a:xfrm>
          <a:prstGeom prst="roundRect">
            <a:avLst>
              <a:gd name="adj" fmla="val 50000"/>
            </a:avLst>
          </a:prstGeom>
        </p:spPr>
      </p:pic>
    </p:spTree>
    <p:extLst>
      <p:ext uri="{BB962C8B-B14F-4D97-AF65-F5344CB8AC3E}">
        <p14:creationId xmlns:p14="http://schemas.microsoft.com/office/powerpoint/2010/main" val="30172365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ntent Slide - C">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6B2B1A06-3A2B-4ADD-CC3F-67B2792472C2}"/>
              </a:ext>
            </a:extLst>
          </p:cNvPr>
          <p:cNvPicPr>
            <a:picLocks noChangeAspect="1"/>
          </p:cNvPicPr>
          <p:nvPr userDrawn="1"/>
        </p:nvPicPr>
        <p:blipFill>
          <a:blip r:embed="rId2">
            <a:extLst>
              <a:ext uri="{28A0092B-C50C-407E-A947-70E740481C1C}">
                <a14:useLocalDpi xmlns:a14="http://schemas.microsoft.com/office/drawing/2010/main" val="0"/>
              </a:ext>
            </a:extLst>
          </a:blip>
          <a:srcRect l="1390" t="6858" r="-31530" b="33975"/>
          <a:stretch>
            <a:fillRect/>
          </a:stretch>
        </p:blipFill>
        <p:spPr>
          <a:xfrm>
            <a:off x="7318310" y="-173971"/>
            <a:ext cx="6499290" cy="2215208"/>
          </a:xfrm>
          <a:prstGeom prst="roundRect">
            <a:avLst>
              <a:gd name="adj" fmla="val 50000"/>
            </a:avLst>
          </a:prstGeom>
        </p:spPr>
      </p:pic>
      <p:sp>
        <p:nvSpPr>
          <p:cNvPr id="4" name="Delay 7">
            <a:extLst>
              <a:ext uri="{FF2B5EF4-FFF2-40B4-BE49-F238E27FC236}">
                <a16:creationId xmlns:a16="http://schemas.microsoft.com/office/drawing/2014/main" id="{522D660A-8D8B-F707-3139-658E76E82E30}"/>
              </a:ext>
            </a:extLst>
          </p:cNvPr>
          <p:cNvSpPr/>
          <p:nvPr userDrawn="1"/>
        </p:nvSpPr>
        <p:spPr>
          <a:xfrm flipH="1">
            <a:off x="8615957" y="1150484"/>
            <a:ext cx="2828074" cy="2661495"/>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0 w 7369952"/>
              <a:gd name="connsiteY0" fmla="*/ 0 h 3341091"/>
              <a:gd name="connsiteX1" fmla="*/ 4907790 w 7369952"/>
              <a:gd name="connsiteY1" fmla="*/ 666 h 3341091"/>
              <a:gd name="connsiteX2" fmla="*/ 5702844 w 7369952"/>
              <a:gd name="connsiteY2" fmla="*/ 6875 h 3341091"/>
              <a:gd name="connsiteX3" fmla="*/ 7369952 w 7369952"/>
              <a:gd name="connsiteY3" fmla="*/ 1673983 h 3341091"/>
              <a:gd name="connsiteX4" fmla="*/ 5702844 w 7369952"/>
              <a:gd name="connsiteY4" fmla="*/ 3341091 h 3341091"/>
              <a:gd name="connsiteX5" fmla="*/ 6876 w 7369952"/>
              <a:gd name="connsiteY5" fmla="*/ 3341090 h 3341091"/>
              <a:gd name="connsiteX6" fmla="*/ 0 w 7369952"/>
              <a:gd name="connsiteY6" fmla="*/ 0 h 3341091"/>
              <a:gd name="connsiteX0" fmla="*/ 0 w 7369952"/>
              <a:gd name="connsiteY0" fmla="*/ 0 h 3341759"/>
              <a:gd name="connsiteX1" fmla="*/ 4907790 w 7369952"/>
              <a:gd name="connsiteY1" fmla="*/ 666 h 3341759"/>
              <a:gd name="connsiteX2" fmla="*/ 5702844 w 7369952"/>
              <a:gd name="connsiteY2" fmla="*/ 6875 h 3341759"/>
              <a:gd name="connsiteX3" fmla="*/ 7369952 w 7369952"/>
              <a:gd name="connsiteY3" fmla="*/ 1673983 h 3341759"/>
              <a:gd name="connsiteX4" fmla="*/ 5702844 w 7369952"/>
              <a:gd name="connsiteY4" fmla="*/ 3341091 h 3341759"/>
              <a:gd name="connsiteX5" fmla="*/ 1033950 w 7369952"/>
              <a:gd name="connsiteY5" fmla="*/ 3341759 h 3341759"/>
              <a:gd name="connsiteX6" fmla="*/ 6876 w 7369952"/>
              <a:gd name="connsiteY6" fmla="*/ 3341090 h 3341759"/>
              <a:gd name="connsiteX7" fmla="*/ 0 w 7369952"/>
              <a:gd name="connsiteY7" fmla="*/ 0 h 3341759"/>
              <a:gd name="connsiteX0" fmla="*/ 0 w 7369952"/>
              <a:gd name="connsiteY0" fmla="*/ 0 h 3349748"/>
              <a:gd name="connsiteX1" fmla="*/ 4907790 w 7369952"/>
              <a:gd name="connsiteY1" fmla="*/ 666 h 3349748"/>
              <a:gd name="connsiteX2" fmla="*/ 5702844 w 7369952"/>
              <a:gd name="connsiteY2" fmla="*/ 6875 h 3349748"/>
              <a:gd name="connsiteX3" fmla="*/ 7369952 w 7369952"/>
              <a:gd name="connsiteY3" fmla="*/ 1673983 h 3349748"/>
              <a:gd name="connsiteX4" fmla="*/ 5702844 w 7369952"/>
              <a:gd name="connsiteY4" fmla="*/ 3341091 h 3349748"/>
              <a:gd name="connsiteX5" fmla="*/ 1033950 w 7369952"/>
              <a:gd name="connsiteY5" fmla="*/ 3341759 h 3349748"/>
              <a:gd name="connsiteX6" fmla="*/ 6876 w 7369952"/>
              <a:gd name="connsiteY6" fmla="*/ 3341090 h 3349748"/>
              <a:gd name="connsiteX7" fmla="*/ 0 w 7369952"/>
              <a:gd name="connsiteY7" fmla="*/ 0 h 3349748"/>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0 w 7369952"/>
              <a:gd name="connsiteY6" fmla="*/ 0 h 3349749"/>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109594 w 7369952"/>
              <a:gd name="connsiteY6" fmla="*/ 109594 h 3349749"/>
              <a:gd name="connsiteX0" fmla="*/ 4798196 w 7260358"/>
              <a:gd name="connsiteY0" fmla="*/ 0 h 3349083"/>
              <a:gd name="connsiteX1" fmla="*/ 5593250 w 7260358"/>
              <a:gd name="connsiteY1" fmla="*/ 6209 h 3349083"/>
              <a:gd name="connsiteX2" fmla="*/ 7260358 w 7260358"/>
              <a:gd name="connsiteY2" fmla="*/ 1673317 h 3349083"/>
              <a:gd name="connsiteX3" fmla="*/ 5593250 w 7260358"/>
              <a:gd name="connsiteY3" fmla="*/ 3340425 h 3349083"/>
              <a:gd name="connsiteX4" fmla="*/ 924356 w 7260358"/>
              <a:gd name="connsiteY4" fmla="*/ 3341093 h 3349083"/>
              <a:gd name="connsiteX5" fmla="*/ 0 w 7260358"/>
              <a:gd name="connsiteY5" fmla="*/ 108928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465648"/>
              <a:gd name="connsiteX1" fmla="*/ 4668894 w 6336002"/>
              <a:gd name="connsiteY1" fmla="*/ 6209 h 3465648"/>
              <a:gd name="connsiteX2" fmla="*/ 6336002 w 6336002"/>
              <a:gd name="connsiteY2" fmla="*/ 1673317 h 3465648"/>
              <a:gd name="connsiteX3" fmla="*/ 4668894 w 6336002"/>
              <a:gd name="connsiteY3" fmla="*/ 3340425 h 3465648"/>
              <a:gd name="connsiteX4" fmla="*/ 2780945 w 6336002"/>
              <a:gd name="connsiteY4" fmla="*/ 3345658 h 3465648"/>
              <a:gd name="connsiteX5" fmla="*/ 0 w 6336002"/>
              <a:gd name="connsiteY5" fmla="*/ 3341093 h 346564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1092895 w 3555057"/>
              <a:gd name="connsiteY0" fmla="*/ 0 h 3345658"/>
              <a:gd name="connsiteX1" fmla="*/ 1887949 w 3555057"/>
              <a:gd name="connsiteY1" fmla="*/ 6209 h 3345658"/>
              <a:gd name="connsiteX2" fmla="*/ 3555057 w 3555057"/>
              <a:gd name="connsiteY2" fmla="*/ 1673317 h 3345658"/>
              <a:gd name="connsiteX3" fmla="*/ 1887949 w 3555057"/>
              <a:gd name="connsiteY3" fmla="*/ 3340425 h 3345658"/>
              <a:gd name="connsiteX4" fmla="*/ 0 w 3555057"/>
              <a:gd name="connsiteY4" fmla="*/ 3345658 h 3345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057" h="3345658">
                <a:moveTo>
                  <a:pt x="1092895" y="0"/>
                </a:moveTo>
                <a:lnTo>
                  <a:pt x="1887949" y="6209"/>
                </a:lnTo>
                <a:cubicBezTo>
                  <a:pt x="2808667" y="6209"/>
                  <a:pt x="3555057" y="752599"/>
                  <a:pt x="3555057" y="1673317"/>
                </a:cubicBezTo>
                <a:cubicBezTo>
                  <a:pt x="3555057" y="2594035"/>
                  <a:pt x="2882302" y="3347865"/>
                  <a:pt x="1887949" y="3340425"/>
                </a:cubicBezTo>
                <a:lnTo>
                  <a:pt x="0" y="3345658"/>
                </a:ln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elay 7">
            <a:extLst>
              <a:ext uri="{FF2B5EF4-FFF2-40B4-BE49-F238E27FC236}">
                <a16:creationId xmlns:a16="http://schemas.microsoft.com/office/drawing/2014/main" id="{B447432A-5811-003A-3BDD-03C24C57AD1B}"/>
              </a:ext>
            </a:extLst>
          </p:cNvPr>
          <p:cNvSpPr/>
          <p:nvPr userDrawn="1"/>
        </p:nvSpPr>
        <p:spPr>
          <a:xfrm flipH="1">
            <a:off x="7998031" y="3319987"/>
            <a:ext cx="4946775" cy="224257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elay 7">
            <a:extLst>
              <a:ext uri="{FF2B5EF4-FFF2-40B4-BE49-F238E27FC236}">
                <a16:creationId xmlns:a16="http://schemas.microsoft.com/office/drawing/2014/main" id="{8178DBAF-D5EA-3F30-E522-809508ACA78C}"/>
              </a:ext>
            </a:extLst>
          </p:cNvPr>
          <p:cNvSpPr/>
          <p:nvPr userDrawn="1"/>
        </p:nvSpPr>
        <p:spPr>
          <a:xfrm flipH="1" flipV="1">
            <a:off x="7231408" y="904654"/>
            <a:ext cx="5611505" cy="1234124"/>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442931"/>
              <a:gd name="connsiteX1" fmla="*/ 6876 w 7369952"/>
              <a:gd name="connsiteY1" fmla="*/ 3341090 h 3442931"/>
              <a:gd name="connsiteX2" fmla="*/ 0 w 7369952"/>
              <a:gd name="connsiteY2" fmla="*/ 0 h 3442931"/>
              <a:gd name="connsiteX3" fmla="*/ 5702844 w 7369952"/>
              <a:gd name="connsiteY3" fmla="*/ 6875 h 3442931"/>
              <a:gd name="connsiteX4" fmla="*/ 7369952 w 7369952"/>
              <a:gd name="connsiteY4" fmla="*/ 1673983 h 3442931"/>
              <a:gd name="connsiteX5" fmla="*/ 5804684 w 7369952"/>
              <a:gd name="connsiteY5" fmla="*/ 3442931 h 3442931"/>
              <a:gd name="connsiteX0" fmla="*/ 5702844 w 7369952"/>
              <a:gd name="connsiteY0" fmla="*/ 3341091 h 3341091"/>
              <a:gd name="connsiteX1" fmla="*/ 6876 w 7369952"/>
              <a:gd name="connsiteY1" fmla="*/ 3341090 h 3341091"/>
              <a:gd name="connsiteX2" fmla="*/ 0 w 7369952"/>
              <a:gd name="connsiteY2" fmla="*/ 0 h 3341091"/>
              <a:gd name="connsiteX3" fmla="*/ 5702844 w 7369952"/>
              <a:gd name="connsiteY3" fmla="*/ 6875 h 3341091"/>
              <a:gd name="connsiteX4" fmla="*/ 7369952 w 7369952"/>
              <a:gd name="connsiteY4" fmla="*/ 1673983 h 3341091"/>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0 w 7369952"/>
              <a:gd name="connsiteY0" fmla="*/ 0 h 1673983"/>
              <a:gd name="connsiteX1" fmla="*/ 5702844 w 7369952"/>
              <a:gd name="connsiteY1" fmla="*/ 6875 h 1673983"/>
              <a:gd name="connsiteX2" fmla="*/ 7369952 w 7369952"/>
              <a:gd name="connsiteY2" fmla="*/ 1673983 h 1673983"/>
              <a:gd name="connsiteX0" fmla="*/ 0 w 7369952"/>
              <a:gd name="connsiteY0" fmla="*/ 1231 h 1675214"/>
              <a:gd name="connsiteX1" fmla="*/ 1719436 w 7369952"/>
              <a:gd name="connsiteY1" fmla="*/ 0 h 1675214"/>
              <a:gd name="connsiteX2" fmla="*/ 5702844 w 7369952"/>
              <a:gd name="connsiteY2" fmla="*/ 8106 h 1675214"/>
              <a:gd name="connsiteX3" fmla="*/ 7369952 w 7369952"/>
              <a:gd name="connsiteY3" fmla="*/ 1675214 h 1675214"/>
              <a:gd name="connsiteX0" fmla="*/ 0 w 5650516"/>
              <a:gd name="connsiteY0" fmla="*/ 0 h 1675214"/>
              <a:gd name="connsiteX1" fmla="*/ 3983408 w 5650516"/>
              <a:gd name="connsiteY1" fmla="*/ 8106 h 1675214"/>
              <a:gd name="connsiteX2" fmla="*/ 5650516 w 5650516"/>
              <a:gd name="connsiteY2" fmla="*/ 1675214 h 1675214"/>
              <a:gd name="connsiteX0" fmla="*/ 0 w 7617118"/>
              <a:gd name="connsiteY0" fmla="*/ 0 h 1675214"/>
              <a:gd name="connsiteX1" fmla="*/ 5950010 w 7617118"/>
              <a:gd name="connsiteY1" fmla="*/ 8106 h 1675214"/>
              <a:gd name="connsiteX2" fmla="*/ 7617118 w 7617118"/>
              <a:gd name="connsiteY2" fmla="*/ 1675214 h 1675214"/>
            </a:gdLst>
            <a:ahLst/>
            <a:cxnLst>
              <a:cxn ang="0">
                <a:pos x="connsiteX0" y="connsiteY0"/>
              </a:cxn>
              <a:cxn ang="0">
                <a:pos x="connsiteX1" y="connsiteY1"/>
              </a:cxn>
              <a:cxn ang="0">
                <a:pos x="connsiteX2" y="connsiteY2"/>
              </a:cxn>
            </a:cxnLst>
            <a:rect l="l" t="t" r="r" b="b"/>
            <a:pathLst>
              <a:path w="7617118" h="1675214">
                <a:moveTo>
                  <a:pt x="0" y="0"/>
                </a:moveTo>
                <a:lnTo>
                  <a:pt x="5950010" y="8106"/>
                </a:lnTo>
                <a:cubicBezTo>
                  <a:pt x="6870728" y="8106"/>
                  <a:pt x="7617118" y="754496"/>
                  <a:pt x="7617118" y="1675214"/>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elay 7">
            <a:extLst>
              <a:ext uri="{FF2B5EF4-FFF2-40B4-BE49-F238E27FC236}">
                <a16:creationId xmlns:a16="http://schemas.microsoft.com/office/drawing/2014/main" id="{6A00E5BE-BBA1-0BE4-1B17-0C110B17E65C}"/>
              </a:ext>
            </a:extLst>
          </p:cNvPr>
          <p:cNvSpPr/>
          <p:nvPr userDrawn="1"/>
        </p:nvSpPr>
        <p:spPr>
          <a:xfrm flipH="1">
            <a:off x="8750968" y="1276068"/>
            <a:ext cx="5350246" cy="2425479"/>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elay 7">
            <a:extLst>
              <a:ext uri="{FF2B5EF4-FFF2-40B4-BE49-F238E27FC236}">
                <a16:creationId xmlns:a16="http://schemas.microsoft.com/office/drawing/2014/main" id="{D69B98EC-4D83-AFDE-8604-0A1DE403145E}"/>
              </a:ext>
            </a:extLst>
          </p:cNvPr>
          <p:cNvSpPr/>
          <p:nvPr userDrawn="1"/>
        </p:nvSpPr>
        <p:spPr>
          <a:xfrm flipH="1">
            <a:off x="8021793" y="3330350"/>
            <a:ext cx="4872166" cy="2208747"/>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solidFill>
            <a:schemeClr val="bg1"/>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elay 7">
            <a:extLst>
              <a:ext uri="{FF2B5EF4-FFF2-40B4-BE49-F238E27FC236}">
                <a16:creationId xmlns:a16="http://schemas.microsoft.com/office/drawing/2014/main" id="{A4F41C74-1865-0C19-9944-146C7AFB1A03}"/>
              </a:ext>
            </a:extLst>
          </p:cNvPr>
          <p:cNvSpPr/>
          <p:nvPr userDrawn="1"/>
        </p:nvSpPr>
        <p:spPr>
          <a:xfrm flipH="1">
            <a:off x="8783091" y="1312965"/>
            <a:ext cx="5183111" cy="234971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solidFill>
            <a:schemeClr val="bg1"/>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6">
            <a:extLst>
              <a:ext uri="{FF2B5EF4-FFF2-40B4-BE49-F238E27FC236}">
                <a16:creationId xmlns:a16="http://schemas.microsoft.com/office/drawing/2014/main" id="{25B1DFED-07CE-79A2-0997-DE76D6E189F4}"/>
              </a:ext>
            </a:extLst>
          </p:cNvPr>
          <p:cNvSpPr>
            <a:spLocks noGrp="1"/>
          </p:cNvSpPr>
          <p:nvPr>
            <p:ph type="title"/>
          </p:nvPr>
        </p:nvSpPr>
        <p:spPr>
          <a:xfrm>
            <a:off x="431802" y="381234"/>
            <a:ext cx="6799606" cy="988938"/>
          </a:xfrm>
        </p:spPr>
        <p:txBody>
          <a:bodyPr/>
          <a:lstStyle>
            <a:lvl1pPr>
              <a:defRPr/>
            </a:lvl1pPr>
          </a:lstStyle>
          <a:p>
            <a:r>
              <a:rPr lang="en-US"/>
              <a:t>Click to edit Master title</a:t>
            </a:r>
            <a:endParaRPr lang="en-CA"/>
          </a:p>
        </p:txBody>
      </p:sp>
      <p:sp>
        <p:nvSpPr>
          <p:cNvPr id="19" name="Text Placeholder 18">
            <a:extLst>
              <a:ext uri="{FF2B5EF4-FFF2-40B4-BE49-F238E27FC236}">
                <a16:creationId xmlns:a16="http://schemas.microsoft.com/office/drawing/2014/main" id="{5BF97910-7F53-A037-B205-C040A4BA0CB6}"/>
              </a:ext>
            </a:extLst>
          </p:cNvPr>
          <p:cNvSpPr>
            <a:spLocks noGrp="1"/>
          </p:cNvSpPr>
          <p:nvPr>
            <p:ph type="body" sz="quarter" idx="10"/>
          </p:nvPr>
        </p:nvSpPr>
        <p:spPr>
          <a:xfrm>
            <a:off x="431800" y="1370173"/>
            <a:ext cx="6784975" cy="5168513"/>
          </a:xfrm>
        </p:spPr>
        <p:txBody>
          <a:bodyPr/>
          <a:lstStyle/>
          <a:p>
            <a:pPr lvl="0"/>
            <a:r>
              <a:rPr lang="en-US"/>
              <a:t>Click to edit Master text</a:t>
            </a:r>
          </a:p>
          <a:p>
            <a:pPr lvl="1"/>
            <a:r>
              <a:rPr lang="en-US"/>
              <a:t>Second level</a:t>
            </a:r>
          </a:p>
          <a:p>
            <a:pPr lvl="2"/>
            <a:r>
              <a:rPr lang="en-US"/>
              <a:t>Third level</a:t>
            </a:r>
          </a:p>
        </p:txBody>
      </p:sp>
      <p:pic>
        <p:nvPicPr>
          <p:cNvPr id="11" name="Picture 10">
            <a:extLst>
              <a:ext uri="{FF2B5EF4-FFF2-40B4-BE49-F238E27FC236}">
                <a16:creationId xmlns:a16="http://schemas.microsoft.com/office/drawing/2014/main" id="{604C59C8-DA9E-A2BB-52DF-F989029549C5}"/>
              </a:ext>
            </a:extLst>
          </p:cNvPr>
          <p:cNvPicPr>
            <a:picLocks noChangeAspect="1"/>
          </p:cNvPicPr>
          <p:nvPr userDrawn="1"/>
        </p:nvPicPr>
        <p:blipFill>
          <a:blip r:embed="rId3">
            <a:extLst>
              <a:ext uri="{28A0092B-C50C-407E-A947-70E740481C1C}">
                <a14:useLocalDpi xmlns:a14="http://schemas.microsoft.com/office/drawing/2010/main" val="0"/>
              </a:ext>
            </a:extLst>
          </a:blip>
          <a:srcRect t="10963" r="-21292" b="32255"/>
          <a:stretch>
            <a:fillRect/>
          </a:stretch>
        </p:blipFill>
        <p:spPr>
          <a:xfrm>
            <a:off x="8075367" y="3378134"/>
            <a:ext cx="5945162" cy="2091769"/>
          </a:xfrm>
          <a:prstGeom prst="roundRect">
            <a:avLst>
              <a:gd name="adj" fmla="val 50000"/>
            </a:avLst>
          </a:prstGeom>
        </p:spPr>
      </p:pic>
      <p:pic>
        <p:nvPicPr>
          <p:cNvPr id="16" name="Picture 15">
            <a:extLst>
              <a:ext uri="{FF2B5EF4-FFF2-40B4-BE49-F238E27FC236}">
                <a16:creationId xmlns:a16="http://schemas.microsoft.com/office/drawing/2014/main" id="{58172D23-61B6-4129-CD04-9FA2BE39065F}"/>
              </a:ext>
            </a:extLst>
          </p:cNvPr>
          <p:cNvPicPr>
            <a:picLocks noChangeAspect="1"/>
          </p:cNvPicPr>
          <p:nvPr userDrawn="1"/>
        </p:nvPicPr>
        <p:blipFill>
          <a:blip r:embed="rId4">
            <a:extLst>
              <a:ext uri="{28A0092B-C50C-407E-A947-70E740481C1C}">
                <a14:useLocalDpi xmlns:a14="http://schemas.microsoft.com/office/drawing/2010/main" val="0"/>
              </a:ext>
            </a:extLst>
          </a:blip>
          <a:srcRect l="1872" t="16569" r="-48922" b="10413"/>
          <a:stretch>
            <a:fillRect/>
          </a:stretch>
        </p:blipFill>
        <p:spPr>
          <a:xfrm>
            <a:off x="8858751" y="1379132"/>
            <a:ext cx="5945161" cy="2218649"/>
          </a:xfrm>
          <a:prstGeom prst="roundRect">
            <a:avLst>
              <a:gd name="adj" fmla="val 50000"/>
            </a:avLst>
          </a:prstGeom>
        </p:spPr>
      </p:pic>
    </p:spTree>
    <p:extLst>
      <p:ext uri="{BB962C8B-B14F-4D97-AF65-F5344CB8AC3E}">
        <p14:creationId xmlns:p14="http://schemas.microsoft.com/office/powerpoint/2010/main" val="24415847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ontent Slide - G">
    <p:spTree>
      <p:nvGrpSpPr>
        <p:cNvPr id="1" name=""/>
        <p:cNvGrpSpPr/>
        <p:nvPr/>
      </p:nvGrpSpPr>
      <p:grpSpPr>
        <a:xfrm>
          <a:off x="0" y="0"/>
          <a:ext cx="0" cy="0"/>
          <a:chOff x="0" y="0"/>
          <a:chExt cx="0" cy="0"/>
        </a:xfrm>
      </p:grpSpPr>
      <p:sp>
        <p:nvSpPr>
          <p:cNvPr id="13" name="Round Single Corner Rectangle 8">
            <a:extLst>
              <a:ext uri="{FF2B5EF4-FFF2-40B4-BE49-F238E27FC236}">
                <a16:creationId xmlns:a16="http://schemas.microsoft.com/office/drawing/2014/main" id="{AC63A427-DDC9-BC69-7F32-A973135783DB}"/>
              </a:ext>
            </a:extLst>
          </p:cNvPr>
          <p:cNvSpPr/>
          <p:nvPr userDrawn="1"/>
        </p:nvSpPr>
        <p:spPr>
          <a:xfrm flipV="1">
            <a:off x="-1910277" y="-203436"/>
            <a:ext cx="9417501" cy="1018561"/>
          </a:xfrm>
          <a:custGeom>
            <a:avLst/>
            <a:gdLst>
              <a:gd name="connsiteX0" fmla="*/ 0 w 6906769"/>
              <a:gd name="connsiteY0" fmla="*/ 0 h 6906769"/>
              <a:gd name="connsiteX1" fmla="*/ 5755618 w 6906769"/>
              <a:gd name="connsiteY1" fmla="*/ 0 h 6906769"/>
              <a:gd name="connsiteX2" fmla="*/ 6906769 w 6906769"/>
              <a:gd name="connsiteY2" fmla="*/ 1151151 h 6906769"/>
              <a:gd name="connsiteX3" fmla="*/ 6906769 w 6906769"/>
              <a:gd name="connsiteY3" fmla="*/ 6906769 h 6906769"/>
              <a:gd name="connsiteX4" fmla="*/ 0 w 6906769"/>
              <a:gd name="connsiteY4" fmla="*/ 6906769 h 6906769"/>
              <a:gd name="connsiteX5" fmla="*/ 0 w 6906769"/>
              <a:gd name="connsiteY5" fmla="*/ 0 h 6906769"/>
              <a:gd name="connsiteX0" fmla="*/ 0 w 6906769"/>
              <a:gd name="connsiteY0" fmla="*/ 0 h 6906769"/>
              <a:gd name="connsiteX1" fmla="*/ 5755618 w 6906769"/>
              <a:gd name="connsiteY1" fmla="*/ 0 h 6906769"/>
              <a:gd name="connsiteX2" fmla="*/ 6906769 w 6906769"/>
              <a:gd name="connsiteY2" fmla="*/ 1151151 h 6906769"/>
              <a:gd name="connsiteX3" fmla="*/ 6903720 w 6906769"/>
              <a:gd name="connsiteY3" fmla="*/ 2435353 h 6906769"/>
              <a:gd name="connsiteX4" fmla="*/ 6906769 w 6906769"/>
              <a:gd name="connsiteY4" fmla="*/ 6906769 h 6906769"/>
              <a:gd name="connsiteX5" fmla="*/ 0 w 6906769"/>
              <a:gd name="connsiteY5" fmla="*/ 6906769 h 6906769"/>
              <a:gd name="connsiteX6" fmla="*/ 0 w 6906769"/>
              <a:gd name="connsiteY6" fmla="*/ 0 h 6906769"/>
              <a:gd name="connsiteX0" fmla="*/ 6906769 w 6998209"/>
              <a:gd name="connsiteY0" fmla="*/ 6906769 h 6998209"/>
              <a:gd name="connsiteX1" fmla="*/ 0 w 6998209"/>
              <a:gd name="connsiteY1" fmla="*/ 6906769 h 6998209"/>
              <a:gd name="connsiteX2" fmla="*/ 0 w 6998209"/>
              <a:gd name="connsiteY2" fmla="*/ 0 h 6998209"/>
              <a:gd name="connsiteX3" fmla="*/ 5755618 w 6998209"/>
              <a:gd name="connsiteY3" fmla="*/ 0 h 6998209"/>
              <a:gd name="connsiteX4" fmla="*/ 6906769 w 6998209"/>
              <a:gd name="connsiteY4" fmla="*/ 1151151 h 6998209"/>
              <a:gd name="connsiteX5" fmla="*/ 6903720 w 6998209"/>
              <a:gd name="connsiteY5" fmla="*/ 2435353 h 6998209"/>
              <a:gd name="connsiteX6" fmla="*/ 6998209 w 6998209"/>
              <a:gd name="connsiteY6" fmla="*/ 6998209 h 6998209"/>
              <a:gd name="connsiteX0" fmla="*/ 0 w 6998209"/>
              <a:gd name="connsiteY0" fmla="*/ 6906769 h 6998209"/>
              <a:gd name="connsiteX1" fmla="*/ 0 w 6998209"/>
              <a:gd name="connsiteY1" fmla="*/ 0 h 6998209"/>
              <a:gd name="connsiteX2" fmla="*/ 5755618 w 6998209"/>
              <a:gd name="connsiteY2" fmla="*/ 0 h 6998209"/>
              <a:gd name="connsiteX3" fmla="*/ 6906769 w 6998209"/>
              <a:gd name="connsiteY3" fmla="*/ 1151151 h 6998209"/>
              <a:gd name="connsiteX4" fmla="*/ 6903720 w 6998209"/>
              <a:gd name="connsiteY4" fmla="*/ 2435353 h 6998209"/>
              <a:gd name="connsiteX5" fmla="*/ 6998209 w 6998209"/>
              <a:gd name="connsiteY5" fmla="*/ 6998209 h 6998209"/>
              <a:gd name="connsiteX0" fmla="*/ 0 w 6906769"/>
              <a:gd name="connsiteY0" fmla="*/ 6906769 h 6906769"/>
              <a:gd name="connsiteX1" fmla="*/ 0 w 6906769"/>
              <a:gd name="connsiteY1" fmla="*/ 0 h 6906769"/>
              <a:gd name="connsiteX2" fmla="*/ 5755618 w 6906769"/>
              <a:gd name="connsiteY2" fmla="*/ 0 h 6906769"/>
              <a:gd name="connsiteX3" fmla="*/ 6906769 w 6906769"/>
              <a:gd name="connsiteY3" fmla="*/ 1151151 h 6906769"/>
              <a:gd name="connsiteX4" fmla="*/ 6903720 w 6906769"/>
              <a:gd name="connsiteY4" fmla="*/ 2435353 h 6906769"/>
              <a:gd name="connsiteX0" fmla="*/ 0 w 6906769"/>
              <a:gd name="connsiteY0" fmla="*/ 0 h 2435353"/>
              <a:gd name="connsiteX1" fmla="*/ 5755618 w 6906769"/>
              <a:gd name="connsiteY1" fmla="*/ 0 h 2435353"/>
              <a:gd name="connsiteX2" fmla="*/ 6906769 w 6906769"/>
              <a:gd name="connsiteY2" fmla="*/ 1151151 h 2435353"/>
              <a:gd name="connsiteX3" fmla="*/ 6903720 w 6906769"/>
              <a:gd name="connsiteY3" fmla="*/ 2435353 h 2435353"/>
              <a:gd name="connsiteX0" fmla="*/ 0 w 18975179"/>
              <a:gd name="connsiteY0" fmla="*/ 21863 h 2435353"/>
              <a:gd name="connsiteX1" fmla="*/ 17824028 w 18975179"/>
              <a:gd name="connsiteY1" fmla="*/ 0 h 2435353"/>
              <a:gd name="connsiteX2" fmla="*/ 18975179 w 18975179"/>
              <a:gd name="connsiteY2" fmla="*/ 1151151 h 2435353"/>
              <a:gd name="connsiteX3" fmla="*/ 18972130 w 18975179"/>
              <a:gd name="connsiteY3" fmla="*/ 2435353 h 2435353"/>
              <a:gd name="connsiteX0" fmla="*/ 0 w 22429543"/>
              <a:gd name="connsiteY0" fmla="*/ 21863 h 2435353"/>
              <a:gd name="connsiteX1" fmla="*/ 21278392 w 22429543"/>
              <a:gd name="connsiteY1" fmla="*/ 0 h 2435353"/>
              <a:gd name="connsiteX2" fmla="*/ 22429543 w 22429543"/>
              <a:gd name="connsiteY2" fmla="*/ 1151151 h 2435353"/>
              <a:gd name="connsiteX3" fmla="*/ 22426494 w 22429543"/>
              <a:gd name="connsiteY3" fmla="*/ 2435353 h 2435353"/>
              <a:gd name="connsiteX0" fmla="*/ 0 w 22626311"/>
              <a:gd name="connsiteY0" fmla="*/ 0 h 3113108"/>
              <a:gd name="connsiteX1" fmla="*/ 21475160 w 22626311"/>
              <a:gd name="connsiteY1" fmla="*/ 677755 h 3113108"/>
              <a:gd name="connsiteX2" fmla="*/ 22626311 w 22626311"/>
              <a:gd name="connsiteY2" fmla="*/ 1828906 h 3113108"/>
              <a:gd name="connsiteX3" fmla="*/ 22623262 w 22626311"/>
              <a:gd name="connsiteY3" fmla="*/ 3113108 h 3113108"/>
              <a:gd name="connsiteX0" fmla="*/ 0 w 22516996"/>
              <a:gd name="connsiteY0" fmla="*/ 21863 h 2435353"/>
              <a:gd name="connsiteX1" fmla="*/ 21365845 w 22516996"/>
              <a:gd name="connsiteY1" fmla="*/ 0 h 2435353"/>
              <a:gd name="connsiteX2" fmla="*/ 22516996 w 22516996"/>
              <a:gd name="connsiteY2" fmla="*/ 1151151 h 2435353"/>
              <a:gd name="connsiteX3" fmla="*/ 22513947 w 22516996"/>
              <a:gd name="connsiteY3" fmla="*/ 2435353 h 2435353"/>
            </a:gdLst>
            <a:ahLst/>
            <a:cxnLst>
              <a:cxn ang="0">
                <a:pos x="connsiteX0" y="connsiteY0"/>
              </a:cxn>
              <a:cxn ang="0">
                <a:pos x="connsiteX1" y="connsiteY1"/>
              </a:cxn>
              <a:cxn ang="0">
                <a:pos x="connsiteX2" y="connsiteY2"/>
              </a:cxn>
              <a:cxn ang="0">
                <a:pos x="connsiteX3" y="connsiteY3"/>
              </a:cxn>
            </a:cxnLst>
            <a:rect l="l" t="t" r="r" b="b"/>
            <a:pathLst>
              <a:path w="22516996" h="2435353">
                <a:moveTo>
                  <a:pt x="0" y="21863"/>
                </a:moveTo>
                <a:lnTo>
                  <a:pt x="21365845" y="0"/>
                </a:lnTo>
                <a:cubicBezTo>
                  <a:pt x="22001608" y="0"/>
                  <a:pt x="22516996" y="515388"/>
                  <a:pt x="22516996" y="1151151"/>
                </a:cubicBezTo>
                <a:cubicBezTo>
                  <a:pt x="22515980" y="1579218"/>
                  <a:pt x="22514963" y="2007286"/>
                  <a:pt x="22513947" y="243535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E939F9EC-DCAD-82A5-A316-17D6412DACB3}"/>
              </a:ext>
            </a:extLst>
          </p:cNvPr>
          <p:cNvCxnSpPr/>
          <p:nvPr userDrawn="1"/>
        </p:nvCxnSpPr>
        <p:spPr>
          <a:xfrm>
            <a:off x="-1059885" y="641390"/>
            <a:ext cx="6323781" cy="0"/>
          </a:xfrm>
          <a:prstGeom prst="line">
            <a:avLst/>
          </a:prstGeom>
          <a:ln w="76200">
            <a:solidFill>
              <a:srgbClr val="DA291C"/>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E6D36D8E-326B-E53F-5C18-CA2B50FF727D}"/>
              </a:ext>
            </a:extLst>
          </p:cNvPr>
          <p:cNvSpPr>
            <a:spLocks noGrp="1"/>
          </p:cNvSpPr>
          <p:nvPr>
            <p:ph type="title"/>
          </p:nvPr>
        </p:nvSpPr>
        <p:spPr>
          <a:xfrm>
            <a:off x="838200" y="836135"/>
            <a:ext cx="10515600" cy="1018561"/>
          </a:xfrm>
        </p:spPr>
        <p:txBody>
          <a:bodyPr/>
          <a:lstStyle/>
          <a:p>
            <a:r>
              <a:rPr lang="en-US"/>
              <a:t>Click to edit Master title style</a:t>
            </a:r>
            <a:endParaRPr lang="en-CA"/>
          </a:p>
        </p:txBody>
      </p:sp>
      <p:sp>
        <p:nvSpPr>
          <p:cNvPr id="5" name="Text Placeholder 4">
            <a:extLst>
              <a:ext uri="{FF2B5EF4-FFF2-40B4-BE49-F238E27FC236}">
                <a16:creationId xmlns:a16="http://schemas.microsoft.com/office/drawing/2014/main" id="{1DC838D3-9477-CC99-09F4-5CCB4E37D315}"/>
              </a:ext>
            </a:extLst>
          </p:cNvPr>
          <p:cNvSpPr>
            <a:spLocks noGrp="1"/>
          </p:cNvSpPr>
          <p:nvPr>
            <p:ph type="body" sz="quarter" idx="10"/>
          </p:nvPr>
        </p:nvSpPr>
        <p:spPr>
          <a:xfrm>
            <a:off x="838200" y="1854696"/>
            <a:ext cx="10515600" cy="4001592"/>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533210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6.xml"/><Relationship Id="rId7"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2.xml"/><Relationship Id="rId7" Type="http://schemas.openxmlformats.org/officeDocument/2006/relationships/theme" Target="../theme/theme3.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image" Target="../media/image2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CD142B-1DF7-4F2B-18C6-DF158D517ECE}"/>
              </a:ext>
            </a:extLst>
          </p:cNvPr>
          <p:cNvSpPr>
            <a:spLocks noGrp="1"/>
          </p:cNvSpPr>
          <p:nvPr>
            <p:ph type="title"/>
          </p:nvPr>
        </p:nvSpPr>
        <p:spPr>
          <a:xfrm>
            <a:off x="813037" y="972644"/>
            <a:ext cx="5679815" cy="2798064"/>
          </a:xfrm>
          <a:prstGeom prst="rect">
            <a:avLst/>
          </a:prstGeom>
        </p:spPr>
        <p:txBody>
          <a:bodyPr vert="horz" lIns="91440" tIns="45720" rIns="91440" bIns="45720" rtlCol="0" anchor="b">
            <a:normAutofit/>
          </a:bodyPr>
          <a:lstStyle/>
          <a:p>
            <a:r>
              <a:rPr lang="en-US"/>
              <a:t>CLICK TO EDIT TITLE</a:t>
            </a:r>
          </a:p>
        </p:txBody>
      </p:sp>
      <p:sp>
        <p:nvSpPr>
          <p:cNvPr id="3" name="Text Placeholder 2">
            <a:extLst>
              <a:ext uri="{FF2B5EF4-FFF2-40B4-BE49-F238E27FC236}">
                <a16:creationId xmlns:a16="http://schemas.microsoft.com/office/drawing/2014/main" id="{57E4B64B-FF51-9C73-7E7E-2AF026973CFD}"/>
              </a:ext>
            </a:extLst>
          </p:cNvPr>
          <p:cNvSpPr>
            <a:spLocks noGrp="1"/>
          </p:cNvSpPr>
          <p:nvPr>
            <p:ph type="body" idx="1"/>
          </p:nvPr>
        </p:nvSpPr>
        <p:spPr>
          <a:xfrm>
            <a:off x="813037" y="3942541"/>
            <a:ext cx="5679815" cy="751174"/>
          </a:xfrm>
          <a:prstGeom prst="rect">
            <a:avLst/>
          </a:prstGeom>
        </p:spPr>
        <p:txBody>
          <a:bodyPr vert="horz" lIns="91440" tIns="45720" rIns="91440" bIns="45720" rtlCol="0">
            <a:normAutofit/>
          </a:bodyPr>
          <a:lstStyle/>
          <a:p>
            <a:pPr lvl="0"/>
            <a:r>
              <a:rPr lang="en-US"/>
              <a:t>Click to edit subtitle</a:t>
            </a:r>
          </a:p>
        </p:txBody>
      </p:sp>
      <p:pic>
        <p:nvPicPr>
          <p:cNvPr id="8" name="Picture 7">
            <a:extLst>
              <a:ext uri="{FF2B5EF4-FFF2-40B4-BE49-F238E27FC236}">
                <a16:creationId xmlns:a16="http://schemas.microsoft.com/office/drawing/2014/main" id="{FB244C20-C01A-0D5F-2C16-078FE40AFEC0}"/>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38200" y="5879771"/>
            <a:ext cx="11353800" cy="978230"/>
          </a:xfrm>
          <a:prstGeom prst="rect">
            <a:avLst/>
          </a:prstGeom>
        </p:spPr>
      </p:pic>
      <p:pic>
        <p:nvPicPr>
          <p:cNvPr id="10" name="Picture 9" descr="A black and white logo&#10;&#10;Description automatically generated">
            <a:extLst>
              <a:ext uri="{FF2B5EF4-FFF2-40B4-BE49-F238E27FC236}">
                <a16:creationId xmlns:a16="http://schemas.microsoft.com/office/drawing/2014/main" id="{FBB02644-BA85-ED14-538B-1C764517F0C7}"/>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9639046" y="477146"/>
            <a:ext cx="2092706" cy="624864"/>
          </a:xfrm>
          <a:prstGeom prst="rect">
            <a:avLst/>
          </a:prstGeom>
        </p:spPr>
      </p:pic>
      <p:cxnSp>
        <p:nvCxnSpPr>
          <p:cNvPr id="11" name="Straight Connector 10">
            <a:extLst>
              <a:ext uri="{FF2B5EF4-FFF2-40B4-BE49-F238E27FC236}">
                <a16:creationId xmlns:a16="http://schemas.microsoft.com/office/drawing/2014/main" id="{BE49E99E-E602-0FF1-C72F-E34F2E28954F}"/>
              </a:ext>
            </a:extLst>
          </p:cNvPr>
          <p:cNvCxnSpPr>
            <a:cxnSpLocks/>
          </p:cNvCxnSpPr>
          <p:nvPr userDrawn="1"/>
        </p:nvCxnSpPr>
        <p:spPr>
          <a:xfrm>
            <a:off x="806903" y="3779488"/>
            <a:ext cx="5679815" cy="0"/>
          </a:xfrm>
          <a:prstGeom prst="line">
            <a:avLst/>
          </a:prstGeom>
          <a:ln w="12700">
            <a:solidFill>
              <a:srgbClr val="DA291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371279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defTabSz="914400" rtl="0" eaLnBrk="1" latinLnBrk="0" hangingPunct="1">
        <a:lnSpc>
          <a:spcPct val="80000"/>
        </a:lnSpc>
        <a:spcBef>
          <a:spcPct val="0"/>
        </a:spcBef>
        <a:buNone/>
        <a:defRPr sz="5500" b="0" i="0" kern="1200">
          <a:solidFill>
            <a:srgbClr val="DA291C"/>
          </a:solidFill>
          <a:latin typeface="Avenir LT Std 65 Medium" panose="020B0603020203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Avenir LT Std 55 Roman" panose="020B05030202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Avenir Book" panose="02000503020000020003"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Avenir Book" panose="02000503020000020003" pitchFamily="2"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Avenir Book" panose="02000503020000020003" pitchFamily="2"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2" name="Picture 11" descr="A black and white logo&#10;&#10;Description automatically generated">
            <a:extLst>
              <a:ext uri="{FF2B5EF4-FFF2-40B4-BE49-F238E27FC236}">
                <a16:creationId xmlns:a16="http://schemas.microsoft.com/office/drawing/2014/main" id="{8B6CFB89-1318-1B90-1CD1-1AFE931A17E1}"/>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9826869" y="5843250"/>
            <a:ext cx="2365131" cy="633517"/>
          </a:xfrm>
          <a:prstGeom prst="rect">
            <a:avLst/>
          </a:prstGeom>
        </p:spPr>
      </p:pic>
      <p:sp>
        <p:nvSpPr>
          <p:cNvPr id="7" name="Title Placeholder 6">
            <a:extLst>
              <a:ext uri="{FF2B5EF4-FFF2-40B4-BE49-F238E27FC236}">
                <a16:creationId xmlns:a16="http://schemas.microsoft.com/office/drawing/2014/main" id="{CE9F6D03-0BD3-0BC4-9D65-83D1FAB357C9}"/>
              </a:ext>
            </a:extLst>
          </p:cNvPr>
          <p:cNvSpPr>
            <a:spLocks noGrp="1"/>
          </p:cNvSpPr>
          <p:nvPr>
            <p:ph type="title"/>
          </p:nvPr>
        </p:nvSpPr>
        <p:spPr>
          <a:xfrm>
            <a:off x="431802" y="381234"/>
            <a:ext cx="7677586" cy="988938"/>
          </a:xfrm>
          <a:prstGeom prst="rect">
            <a:avLst/>
          </a:prstGeom>
        </p:spPr>
        <p:txBody>
          <a:bodyPr vert="horz" lIns="91440" tIns="45720" rIns="91440" bIns="45720" rtlCol="0" anchor="ctr">
            <a:normAutofit/>
          </a:bodyPr>
          <a:lstStyle/>
          <a:p>
            <a:r>
              <a:rPr lang="en-US"/>
              <a:t>Click to edit slide title</a:t>
            </a:r>
            <a:endParaRPr lang="en-CA"/>
          </a:p>
        </p:txBody>
      </p:sp>
      <p:sp>
        <p:nvSpPr>
          <p:cNvPr id="8" name="Text Placeholder 7">
            <a:extLst>
              <a:ext uri="{FF2B5EF4-FFF2-40B4-BE49-F238E27FC236}">
                <a16:creationId xmlns:a16="http://schemas.microsoft.com/office/drawing/2014/main" id="{94CCA0DF-DFBE-C8D5-D2CF-FD0BD26BEB71}"/>
              </a:ext>
            </a:extLst>
          </p:cNvPr>
          <p:cNvSpPr>
            <a:spLocks noGrp="1"/>
          </p:cNvSpPr>
          <p:nvPr>
            <p:ph type="body" idx="1"/>
          </p:nvPr>
        </p:nvSpPr>
        <p:spPr>
          <a:xfrm>
            <a:off x="431802" y="1370172"/>
            <a:ext cx="7677586" cy="4806791"/>
          </a:xfrm>
          <a:prstGeom prst="rect">
            <a:avLst/>
          </a:prstGeom>
        </p:spPr>
        <p:txBody>
          <a:bodyPr vert="horz" lIns="91440" tIns="45720" rIns="91440" bIns="45720" rtlCol="0">
            <a:normAutofit/>
          </a:bodyPr>
          <a:lstStyle/>
          <a:p>
            <a:pPr lvl="0"/>
            <a:r>
              <a:rPr lang="en-US"/>
              <a:t>Click to edit text</a:t>
            </a:r>
          </a:p>
          <a:p>
            <a:pPr lvl="1"/>
            <a:r>
              <a:rPr lang="en-US"/>
              <a:t>Second level</a:t>
            </a:r>
          </a:p>
          <a:p>
            <a:pPr lvl="2"/>
            <a:r>
              <a:rPr lang="en-US"/>
              <a:t>Third level</a:t>
            </a:r>
          </a:p>
        </p:txBody>
      </p:sp>
    </p:spTree>
    <p:extLst>
      <p:ext uri="{BB962C8B-B14F-4D97-AF65-F5344CB8AC3E}">
        <p14:creationId xmlns:p14="http://schemas.microsoft.com/office/powerpoint/2010/main" val="1349283940"/>
      </p:ext>
    </p:extLst>
  </p:cSld>
  <p:clrMap bg1="lt1" tx1="dk1" bg2="lt2" tx2="dk2" accent1="accent1" accent2="accent2" accent3="accent3" accent4="accent4" accent5="accent5" accent6="accent6" hlink="hlink" folHlink="folHlink"/>
  <p:sldLayoutIdLst>
    <p:sldLayoutId id="2147483649" r:id="rId1"/>
    <p:sldLayoutId id="2147483673" r:id="rId2"/>
    <p:sldLayoutId id="2147483658" r:id="rId3"/>
    <p:sldLayoutId id="2147483659" r:id="rId4"/>
    <p:sldLayoutId id="2147483674" r:id="rId5"/>
    <p:sldLayoutId id="2147483671" r:id="rId6"/>
  </p:sldLayoutIdLst>
  <p:txStyles>
    <p:titleStyle>
      <a:lvl1pPr algn="l" defTabSz="914400" rtl="0" eaLnBrk="1" latinLnBrk="0" hangingPunct="1">
        <a:lnSpc>
          <a:spcPct val="90000"/>
        </a:lnSpc>
        <a:spcBef>
          <a:spcPct val="0"/>
        </a:spcBef>
        <a:buNone/>
        <a:defRPr sz="4400" b="1" i="0" kern="1200">
          <a:solidFill>
            <a:srgbClr val="DA291C"/>
          </a:solidFill>
          <a:latin typeface="Avenir LT Std 65 Medium" panose="020B0603020203020204" pitchFamily="34" charset="0"/>
          <a:ea typeface="+mj-ea"/>
          <a:cs typeface="+mj-cs"/>
        </a:defRPr>
      </a:lvl1pPr>
    </p:titleStyle>
    <p:bodyStyle>
      <a:lvl1pPr marL="342900" indent="-3429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1pPr>
      <a:lvl2pPr marL="800100" indent="-3429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2pPr>
      <a:lvl3pPr marL="1257300" indent="-3429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4pPr>
      <a:lvl5pPr marL="21145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1EA1802-73F3-4DB6-48BB-E821959E5F5F}"/>
              </a:ext>
            </a:extLst>
          </p:cNvPr>
          <p:cNvSpPr>
            <a:spLocks noGrp="1"/>
          </p:cNvSpPr>
          <p:nvPr>
            <p:ph type="body" idx="1"/>
          </p:nvPr>
        </p:nvSpPr>
        <p:spPr>
          <a:xfrm>
            <a:off x="5442855" y="1574801"/>
            <a:ext cx="6386287" cy="4506686"/>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p:txBody>
      </p:sp>
      <p:sp>
        <p:nvSpPr>
          <p:cNvPr id="7" name="Title Placeholder 6">
            <a:extLst>
              <a:ext uri="{FF2B5EF4-FFF2-40B4-BE49-F238E27FC236}">
                <a16:creationId xmlns:a16="http://schemas.microsoft.com/office/drawing/2014/main" id="{C225B761-BAB4-28C3-24E8-A4FA17B3A0EF}"/>
              </a:ext>
            </a:extLst>
          </p:cNvPr>
          <p:cNvSpPr>
            <a:spLocks noGrp="1"/>
          </p:cNvSpPr>
          <p:nvPr>
            <p:ph type="title"/>
          </p:nvPr>
        </p:nvSpPr>
        <p:spPr>
          <a:xfrm>
            <a:off x="5442856" y="365126"/>
            <a:ext cx="6386287" cy="1209674"/>
          </a:xfrm>
          <a:prstGeom prst="rect">
            <a:avLst/>
          </a:prstGeom>
        </p:spPr>
        <p:txBody>
          <a:bodyPr vert="horz" lIns="91440" tIns="45720" rIns="91440" bIns="45720" rtlCol="0" anchor="ctr">
            <a:normAutofit/>
          </a:bodyPr>
          <a:lstStyle/>
          <a:p>
            <a:r>
              <a:rPr lang="en-US"/>
              <a:t>Click to edit Master title</a:t>
            </a:r>
            <a:endParaRPr lang="en-CA"/>
          </a:p>
        </p:txBody>
      </p:sp>
      <p:pic>
        <p:nvPicPr>
          <p:cNvPr id="8" name="Picture 7" descr="A black and white logo&#10;&#10;Description automatically generated">
            <a:extLst>
              <a:ext uri="{FF2B5EF4-FFF2-40B4-BE49-F238E27FC236}">
                <a16:creationId xmlns:a16="http://schemas.microsoft.com/office/drawing/2014/main" id="{9096F8CA-9C8C-9CBF-C127-9764BC7E574C}"/>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9826869" y="6176115"/>
            <a:ext cx="2365131" cy="633517"/>
          </a:xfrm>
          <a:prstGeom prst="rect">
            <a:avLst/>
          </a:prstGeom>
        </p:spPr>
      </p:pic>
    </p:spTree>
    <p:extLst>
      <p:ext uri="{BB962C8B-B14F-4D97-AF65-F5344CB8AC3E}">
        <p14:creationId xmlns:p14="http://schemas.microsoft.com/office/powerpoint/2010/main" val="3800102818"/>
      </p:ext>
    </p:extLst>
  </p:cSld>
  <p:clrMap bg1="lt1" tx1="dk1" bg2="lt2" tx2="dk2" accent1="accent1" accent2="accent2" accent3="accent3" accent4="accent4" accent5="accent5" accent6="accent6" hlink="hlink" folHlink="folHlink"/>
  <p:sldLayoutIdLst>
    <p:sldLayoutId id="2147483651" r:id="rId1"/>
    <p:sldLayoutId id="2147483669" r:id="rId2"/>
    <p:sldLayoutId id="2147483675" r:id="rId3"/>
    <p:sldLayoutId id="2147483660" r:id="rId4"/>
    <p:sldLayoutId id="2147483672" r:id="rId5"/>
    <p:sldLayoutId id="2147483676" r:id="rId6"/>
  </p:sldLayoutIdLst>
  <p:txStyles>
    <p:titleStyle>
      <a:lvl1pPr algn="l" defTabSz="914400" rtl="0" eaLnBrk="1" latinLnBrk="0" hangingPunct="1">
        <a:lnSpc>
          <a:spcPct val="90000"/>
        </a:lnSpc>
        <a:spcBef>
          <a:spcPct val="0"/>
        </a:spcBef>
        <a:buNone/>
        <a:defRPr sz="4400" kern="1200">
          <a:solidFill>
            <a:srgbClr val="DA291C"/>
          </a:solidFill>
          <a:latin typeface="Avenir LT Std 65 Medium" panose="020B0603020203020204" pitchFamily="34" charset="0"/>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A black and orange logo&#10;&#10;Description automatically generated">
            <a:extLst>
              <a:ext uri="{FF2B5EF4-FFF2-40B4-BE49-F238E27FC236}">
                <a16:creationId xmlns:a16="http://schemas.microsoft.com/office/drawing/2014/main" id="{17131985-CDEB-7398-1811-1367F1DC152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77456" y="5840743"/>
            <a:ext cx="5114544" cy="1017257"/>
          </a:xfrm>
          <a:prstGeom prst="rect">
            <a:avLst/>
          </a:prstGeom>
        </p:spPr>
      </p:pic>
      <p:sp>
        <p:nvSpPr>
          <p:cNvPr id="7" name="Title Placeholder 6">
            <a:extLst>
              <a:ext uri="{FF2B5EF4-FFF2-40B4-BE49-F238E27FC236}">
                <a16:creationId xmlns:a16="http://schemas.microsoft.com/office/drawing/2014/main" id="{DEB1B09E-2AC2-E454-15E2-30592156B9D8}"/>
              </a:ext>
            </a:extLst>
          </p:cNvPr>
          <p:cNvSpPr>
            <a:spLocks noGrp="1"/>
          </p:cNvSpPr>
          <p:nvPr>
            <p:ph type="title"/>
          </p:nvPr>
        </p:nvSpPr>
        <p:spPr>
          <a:xfrm>
            <a:off x="838200" y="466029"/>
            <a:ext cx="10515600" cy="1017258"/>
          </a:xfrm>
          <a:prstGeom prst="rect">
            <a:avLst/>
          </a:prstGeom>
        </p:spPr>
        <p:txBody>
          <a:bodyPr vert="horz" lIns="91440" tIns="45720" rIns="91440" bIns="45720" rtlCol="0" anchor="ctr">
            <a:normAutofit/>
          </a:bodyPr>
          <a:lstStyle/>
          <a:p>
            <a:r>
              <a:rPr lang="en-US"/>
              <a:t>Click to edit Master title</a:t>
            </a:r>
            <a:endParaRPr lang="en-CA"/>
          </a:p>
        </p:txBody>
      </p:sp>
      <p:sp>
        <p:nvSpPr>
          <p:cNvPr id="9" name="Text Placeholder 8">
            <a:extLst>
              <a:ext uri="{FF2B5EF4-FFF2-40B4-BE49-F238E27FC236}">
                <a16:creationId xmlns:a16="http://schemas.microsoft.com/office/drawing/2014/main" id="{C88E2F95-7E66-9D24-1731-F3272F57CB68}"/>
              </a:ext>
            </a:extLst>
          </p:cNvPr>
          <p:cNvSpPr>
            <a:spLocks noGrp="1"/>
          </p:cNvSpPr>
          <p:nvPr>
            <p:ph type="body" idx="1"/>
          </p:nvPr>
        </p:nvSpPr>
        <p:spPr>
          <a:xfrm>
            <a:off x="838199" y="1483287"/>
            <a:ext cx="10515599" cy="4357456"/>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2194660820"/>
      </p:ext>
    </p:extLst>
  </p:cSld>
  <p:clrMap bg1="lt1" tx1="dk1" bg2="lt2" tx2="dk2" accent1="accent1" accent2="accent2" accent3="accent3" accent4="accent4" accent5="accent5" accent6="accent6" hlink="hlink" folHlink="folHlink"/>
  <p:sldLayoutIdLst>
    <p:sldLayoutId id="2147483652" r:id="rId1"/>
    <p:sldLayoutId id="2147483668" r:id="rId2"/>
  </p:sldLayoutIdLst>
  <p:txStyles>
    <p:titleStyle>
      <a:lvl1pPr algn="l" defTabSz="914400" rtl="0" eaLnBrk="1" latinLnBrk="0" hangingPunct="1">
        <a:lnSpc>
          <a:spcPct val="90000"/>
        </a:lnSpc>
        <a:spcBef>
          <a:spcPct val="0"/>
        </a:spcBef>
        <a:buNone/>
        <a:defRPr sz="4400" b="1" i="0" kern="1200">
          <a:solidFill>
            <a:srgbClr val="DA291C"/>
          </a:solidFill>
          <a:latin typeface="Avenir LT Std 65 Medium" panose="020B0603020203020204" pitchFamily="34" charset="0"/>
          <a:ea typeface="+mj-ea"/>
          <a:cs typeface="+mj-cs"/>
        </a:defRPr>
      </a:lvl1pPr>
    </p:titleStyle>
    <p:bodyStyle>
      <a:lvl1pPr marL="342900" indent="-342900" algn="l" defTabSz="914400" rtl="0" eaLnBrk="1" latinLnBrk="0" hangingPunct="1">
        <a:lnSpc>
          <a:spcPct val="130000"/>
        </a:lnSpc>
        <a:spcBef>
          <a:spcPts val="1000"/>
        </a:spcBef>
        <a:buFont typeface="Arial" panose="020B0604020202020204" pitchFamily="34" charset="0"/>
        <a:buChar char="•"/>
        <a:defRPr sz="2400" b="0" i="0" kern="1200">
          <a:solidFill>
            <a:schemeClr val="tx1"/>
          </a:solidFill>
          <a:latin typeface="Avenir LT Std 45 Book" panose="020B0502020203020204" pitchFamily="34" charset="0"/>
          <a:ea typeface="+mn-ea"/>
          <a:cs typeface="+mn-cs"/>
        </a:defRPr>
      </a:lvl1pPr>
      <a:lvl2pPr marL="800100" indent="-342900" algn="l" defTabSz="914400" rtl="0" eaLnBrk="1" latinLnBrk="0" hangingPunct="1">
        <a:lnSpc>
          <a:spcPct val="130000"/>
        </a:lnSpc>
        <a:spcBef>
          <a:spcPts val="500"/>
        </a:spcBef>
        <a:buFont typeface="Arial" panose="020B0604020202020204" pitchFamily="34" charset="0"/>
        <a:buChar char="•"/>
        <a:defRPr sz="2000" b="0" i="0" kern="1200">
          <a:solidFill>
            <a:schemeClr val="tx1"/>
          </a:solidFill>
          <a:latin typeface="Avenir LT Std 45 Book" panose="020B0502020203020204" pitchFamily="34" charset="0"/>
          <a:ea typeface="+mn-ea"/>
          <a:cs typeface="+mn-cs"/>
        </a:defRPr>
      </a:lvl2pPr>
      <a:lvl3pPr marL="1257300" indent="-342900" algn="l" defTabSz="914400" rtl="0" eaLnBrk="1" latinLnBrk="0" hangingPunct="1">
        <a:lnSpc>
          <a:spcPct val="130000"/>
        </a:lnSpc>
        <a:spcBef>
          <a:spcPts val="500"/>
        </a:spcBef>
        <a:buFont typeface="Arial" panose="020B0604020202020204" pitchFamily="34" charset="0"/>
        <a:buChar char="•"/>
        <a:defRPr sz="2000" b="0" i="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T Std 45 Book" panose="020B05020202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3.xml"/><Relationship Id="rId1" Type="http://schemas.openxmlformats.org/officeDocument/2006/relationships/slideLayout" Target="../slideLayouts/slideLayout16.xml"/><Relationship Id="rId5" Type="http://schemas.openxmlformats.org/officeDocument/2006/relationships/image" Target="../media/image46.png"/><Relationship Id="rId4" Type="http://schemas.openxmlformats.org/officeDocument/2006/relationships/customXml" Target="../ink/ink1.xml"/></Relationships>
</file>

<file path=ppt/slides/_rels/slide15.xml.rels><?xml version="1.0" encoding="UTF-8" standalone="yes"?>
<Relationships xmlns="http://schemas.openxmlformats.org/package/2006/relationships"><Relationship Id="rId3" Type="http://schemas.openxmlformats.org/officeDocument/2006/relationships/hyperlink" Target="mailto:apiercey@myunitedway.ca" TargetMode="External"/><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33.sv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png"/></Relationships>
</file>

<file path=ppt/slides/_rels/slide8.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0.png"/><Relationship Id="rId7"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1.svg"/></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EE412-9A39-25D3-BF28-C4753D99B14C}"/>
              </a:ext>
            </a:extLst>
          </p:cNvPr>
          <p:cNvSpPr>
            <a:spLocks noGrp="1"/>
          </p:cNvSpPr>
          <p:nvPr>
            <p:ph type="title"/>
          </p:nvPr>
        </p:nvSpPr>
        <p:spPr/>
        <p:txBody>
          <a:bodyPr/>
          <a:lstStyle/>
          <a:p>
            <a:r>
              <a:rPr lang="en-CA"/>
              <a:t>ATTN GenNEXT Cabinet:</a:t>
            </a:r>
          </a:p>
        </p:txBody>
      </p:sp>
      <p:sp>
        <p:nvSpPr>
          <p:cNvPr id="3" name="Text Placeholder 2">
            <a:extLst>
              <a:ext uri="{FF2B5EF4-FFF2-40B4-BE49-F238E27FC236}">
                <a16:creationId xmlns:a16="http://schemas.microsoft.com/office/drawing/2014/main" id="{CC9BE28B-2475-28BD-6BC1-10BA5F75D068}"/>
              </a:ext>
            </a:extLst>
          </p:cNvPr>
          <p:cNvSpPr>
            <a:spLocks noGrp="1"/>
          </p:cNvSpPr>
          <p:nvPr>
            <p:ph type="body" sz="quarter" idx="10"/>
          </p:nvPr>
        </p:nvSpPr>
        <p:spPr/>
        <p:txBody>
          <a:bodyPr>
            <a:normAutofit fontScale="92500" lnSpcReduction="10000"/>
          </a:bodyPr>
          <a:lstStyle/>
          <a:p>
            <a:r>
              <a:rPr lang="en-CA"/>
              <a:t>Each slide has key messages (notes) that you can view by clicking on "View" in the ribbon across the top of your ppt screen. ​​</a:t>
            </a:r>
          </a:p>
          <a:p>
            <a:r>
              <a:rPr lang="en-CA"/>
              <a:t>​Select "notes".​​</a:t>
            </a:r>
          </a:p>
          <a:p>
            <a:r>
              <a:rPr lang="en-CA"/>
              <a:t>​The key messages will show up below each slide and you can adapt them from there.</a:t>
            </a:r>
          </a:p>
          <a:p>
            <a:r>
              <a:rPr lang="en-CA"/>
              <a:t>​If you would like to personalize this file for your use (you can!) , PLEASE download and save a copy to your own computer. ​​</a:t>
            </a:r>
          </a:p>
          <a:p>
            <a:r>
              <a:rPr lang="en-CA"/>
              <a:t>​</a:t>
            </a:r>
            <a:r>
              <a:rPr lang="en-CA">
                <a:highlight>
                  <a:srgbClr val="FFFF00"/>
                </a:highlight>
              </a:rPr>
              <a:t>DO NOT MAKE CHANGES ON THIS FILE</a:t>
            </a:r>
            <a:r>
              <a:rPr lang="en-CA"/>
              <a:t>, or it will change it for everyone. ​</a:t>
            </a:r>
          </a:p>
        </p:txBody>
      </p:sp>
    </p:spTree>
    <p:extLst>
      <p:ext uri="{BB962C8B-B14F-4D97-AF65-F5344CB8AC3E}">
        <p14:creationId xmlns:p14="http://schemas.microsoft.com/office/powerpoint/2010/main" val="4514279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D1B9F-ACE7-C13C-3113-B074404FEFE5}"/>
              </a:ext>
            </a:extLst>
          </p:cNvPr>
          <p:cNvSpPr>
            <a:spLocks noGrp="1"/>
          </p:cNvSpPr>
          <p:nvPr>
            <p:ph type="title"/>
          </p:nvPr>
        </p:nvSpPr>
        <p:spPr>
          <a:xfrm>
            <a:off x="5744440" y="1246325"/>
            <a:ext cx="6447560" cy="1209674"/>
          </a:xfrm>
        </p:spPr>
        <p:txBody>
          <a:bodyPr/>
          <a:lstStyle/>
          <a:p>
            <a:r>
              <a:rPr lang="en-CA" b="1"/>
              <a:t>Networking Event</a:t>
            </a:r>
          </a:p>
        </p:txBody>
      </p:sp>
      <p:sp>
        <p:nvSpPr>
          <p:cNvPr id="3" name="Text Placeholder 2">
            <a:extLst>
              <a:ext uri="{FF2B5EF4-FFF2-40B4-BE49-F238E27FC236}">
                <a16:creationId xmlns:a16="http://schemas.microsoft.com/office/drawing/2014/main" id="{7D3575C1-AA92-7A49-744D-B9A60F633337}"/>
              </a:ext>
            </a:extLst>
          </p:cNvPr>
          <p:cNvSpPr>
            <a:spLocks noGrp="1"/>
          </p:cNvSpPr>
          <p:nvPr>
            <p:ph type="body" sz="quarter" idx="10"/>
          </p:nvPr>
        </p:nvSpPr>
        <p:spPr>
          <a:xfrm>
            <a:off x="6096000" y="2556208"/>
            <a:ext cx="3757731" cy="2642093"/>
          </a:xfrm>
        </p:spPr>
        <p:txBody>
          <a:bodyPr/>
          <a:lstStyle/>
          <a:p>
            <a:r>
              <a:rPr lang="en-CA"/>
              <a:t>Connect</a:t>
            </a:r>
          </a:p>
          <a:p>
            <a:r>
              <a:rPr lang="en-CA"/>
              <a:t>Collaborate</a:t>
            </a:r>
          </a:p>
          <a:p>
            <a:r>
              <a:rPr lang="en-CA"/>
              <a:t>Learn </a:t>
            </a:r>
          </a:p>
        </p:txBody>
      </p:sp>
    </p:spTree>
    <p:extLst>
      <p:ext uri="{BB962C8B-B14F-4D97-AF65-F5344CB8AC3E}">
        <p14:creationId xmlns:p14="http://schemas.microsoft.com/office/powerpoint/2010/main" val="11422812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C9909-6D95-C1FC-CBB0-4EC3E117B06B}"/>
              </a:ext>
            </a:extLst>
          </p:cNvPr>
          <p:cNvSpPr>
            <a:spLocks noGrp="1"/>
          </p:cNvSpPr>
          <p:nvPr>
            <p:ph type="title"/>
          </p:nvPr>
        </p:nvSpPr>
        <p:spPr>
          <a:xfrm>
            <a:off x="431802" y="732677"/>
            <a:ext cx="6799606" cy="988938"/>
          </a:xfrm>
        </p:spPr>
        <p:txBody>
          <a:bodyPr/>
          <a:lstStyle/>
          <a:p>
            <a:r>
              <a:rPr lang="en-CA"/>
              <a:t>Product Drive</a:t>
            </a:r>
          </a:p>
        </p:txBody>
      </p:sp>
      <p:sp>
        <p:nvSpPr>
          <p:cNvPr id="3" name="Text Placeholder 2">
            <a:extLst>
              <a:ext uri="{FF2B5EF4-FFF2-40B4-BE49-F238E27FC236}">
                <a16:creationId xmlns:a16="http://schemas.microsoft.com/office/drawing/2014/main" id="{2BA51651-D5D2-35C1-74E3-117AAE7E148C}"/>
              </a:ext>
            </a:extLst>
          </p:cNvPr>
          <p:cNvSpPr>
            <a:spLocks noGrp="1"/>
          </p:cNvSpPr>
          <p:nvPr>
            <p:ph type="body" sz="quarter" idx="10"/>
          </p:nvPr>
        </p:nvSpPr>
        <p:spPr>
          <a:xfrm>
            <a:off x="431802" y="2064515"/>
            <a:ext cx="6784975" cy="3414769"/>
          </a:xfrm>
        </p:spPr>
        <p:txBody>
          <a:bodyPr>
            <a:normAutofit fontScale="92500" lnSpcReduction="10000"/>
          </a:bodyPr>
          <a:lstStyle/>
          <a:p>
            <a:pPr marL="0" indent="0">
              <a:buNone/>
            </a:pPr>
            <a:r>
              <a:rPr lang="en-CA" b="1">
                <a:latin typeface="Avenir LT Std 55 Roman" panose="020B0503020203020204" pitchFamily="34" charset="0"/>
              </a:rPr>
              <a:t>2025 United For Play Collection Drive</a:t>
            </a:r>
          </a:p>
          <a:p>
            <a:pPr>
              <a:buClr>
                <a:srgbClr val="DA291C"/>
              </a:buClr>
            </a:pPr>
            <a:r>
              <a:rPr lang="en-CA"/>
              <a:t>Partnered with Norwood Child and Family Resource Centre</a:t>
            </a:r>
          </a:p>
          <a:p>
            <a:pPr>
              <a:buClr>
                <a:srgbClr val="DA291C"/>
              </a:buClr>
            </a:pPr>
            <a:r>
              <a:rPr lang="en-CA"/>
              <a:t>Collected summer essentials and toys for children in need with the help of local businesses</a:t>
            </a:r>
          </a:p>
          <a:p>
            <a:pPr>
              <a:buClr>
                <a:srgbClr val="DA291C"/>
              </a:buClr>
            </a:pPr>
            <a:r>
              <a:rPr lang="en-CA"/>
              <a:t>Distributed 700+ items to families at a community BBQ hosted at Norwood Centre.</a:t>
            </a:r>
          </a:p>
        </p:txBody>
      </p:sp>
    </p:spTree>
    <p:extLst>
      <p:ext uri="{BB962C8B-B14F-4D97-AF65-F5344CB8AC3E}">
        <p14:creationId xmlns:p14="http://schemas.microsoft.com/office/powerpoint/2010/main" val="3084332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BD4CB06-543E-2882-4155-BA45873C979F}"/>
              </a:ext>
            </a:extLst>
          </p:cNvPr>
          <p:cNvSpPr>
            <a:spLocks noGrp="1"/>
          </p:cNvSpPr>
          <p:nvPr>
            <p:ph type="body" sz="quarter" idx="10"/>
          </p:nvPr>
        </p:nvSpPr>
        <p:spPr/>
        <p:txBody>
          <a:bodyPr/>
          <a:lstStyle/>
          <a:p>
            <a:pPr marL="0" indent="0">
              <a:buNone/>
            </a:pPr>
            <a:r>
              <a:rPr lang="en-CA">
                <a:latin typeface="Avenir LT Std 55 Roman" panose="020B0503020203020204" pitchFamily="34" charset="0"/>
              </a:rPr>
              <a:t>Upcoming Episode Topics:</a:t>
            </a:r>
          </a:p>
          <a:p>
            <a:r>
              <a:rPr lang="en-CA"/>
              <a:t>Starting Fresh: Empowering Newcomer Entrepreneurs</a:t>
            </a:r>
          </a:p>
          <a:p>
            <a:r>
              <a:rPr lang="en-CA"/>
              <a:t>A Seat at the Table: Building Community Through Food</a:t>
            </a:r>
          </a:p>
          <a:p>
            <a:r>
              <a:rPr lang="en-CA"/>
              <a:t>From Job Seeker to Job Creator: Youth Forging Their Own Path</a:t>
            </a:r>
          </a:p>
        </p:txBody>
      </p:sp>
      <p:sp>
        <p:nvSpPr>
          <p:cNvPr id="4" name="Title 1">
            <a:extLst>
              <a:ext uri="{FF2B5EF4-FFF2-40B4-BE49-F238E27FC236}">
                <a16:creationId xmlns:a16="http://schemas.microsoft.com/office/drawing/2014/main" id="{1D56DEC4-D892-86EC-E068-CE7E34DFFA1D}"/>
              </a:ext>
            </a:extLst>
          </p:cNvPr>
          <p:cNvSpPr>
            <a:spLocks noGrp="1"/>
          </p:cNvSpPr>
          <p:nvPr>
            <p:ph type="title"/>
          </p:nvPr>
        </p:nvSpPr>
        <p:spPr>
          <a:xfrm>
            <a:off x="5443538" y="365125"/>
            <a:ext cx="6384925" cy="1209675"/>
          </a:xfrm>
        </p:spPr>
        <p:txBody>
          <a:bodyPr/>
          <a:lstStyle/>
          <a:p>
            <a:r>
              <a:rPr lang="en-CA" b="1" i="1"/>
              <a:t>Do Local Good </a:t>
            </a:r>
            <a:r>
              <a:rPr lang="en-CA" b="1"/>
              <a:t>Podcast</a:t>
            </a:r>
          </a:p>
        </p:txBody>
      </p:sp>
      <p:pic>
        <p:nvPicPr>
          <p:cNvPr id="5" name="Picture 4">
            <a:extLst>
              <a:ext uri="{FF2B5EF4-FFF2-40B4-BE49-F238E27FC236}">
                <a16:creationId xmlns:a16="http://schemas.microsoft.com/office/drawing/2014/main" id="{F3551B6E-0949-ED73-1157-36702BBD054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961" t="6715" r="5334" b="3565"/>
          <a:stretch/>
        </p:blipFill>
        <p:spPr bwMode="auto">
          <a:xfrm>
            <a:off x="363537" y="205050"/>
            <a:ext cx="1267030" cy="12627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85085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6958A1B-20DC-129D-7E35-F56F7A90BA8C}"/>
              </a:ext>
            </a:extLst>
          </p:cNvPr>
          <p:cNvSpPr>
            <a:spLocks noGrp="1"/>
          </p:cNvSpPr>
          <p:nvPr>
            <p:ph type="title"/>
          </p:nvPr>
        </p:nvSpPr>
        <p:spPr>
          <a:xfrm>
            <a:off x="1645463" y="2919719"/>
            <a:ext cx="5249634" cy="1018561"/>
          </a:xfrm>
        </p:spPr>
        <p:txBody>
          <a:bodyPr>
            <a:noAutofit/>
          </a:bodyPr>
          <a:lstStyle/>
          <a:p>
            <a:r>
              <a:rPr lang="en-CA" sz="8000"/>
              <a:t>Join</a:t>
            </a:r>
            <a:r>
              <a:rPr lang="en-CA" sz="8800"/>
              <a:t> </a:t>
            </a:r>
            <a:br>
              <a:rPr lang="en-CA" sz="6600"/>
            </a:br>
            <a:r>
              <a:rPr lang="en-CA" sz="8000"/>
              <a:t>Online</a:t>
            </a:r>
            <a:endParaRPr lang="en-CA" sz="6600"/>
          </a:p>
        </p:txBody>
      </p:sp>
      <p:pic>
        <p:nvPicPr>
          <p:cNvPr id="2" name="Picture 1" descr="A qr code on a white background&#10;&#10;Description automatically generated">
            <a:extLst>
              <a:ext uri="{FF2B5EF4-FFF2-40B4-BE49-F238E27FC236}">
                <a16:creationId xmlns:a16="http://schemas.microsoft.com/office/drawing/2014/main" id="{5BA14206-3092-763B-E0DC-D586557736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2918" y="1156562"/>
            <a:ext cx="4544876" cy="4544876"/>
          </a:xfrm>
          <a:prstGeom prst="rect">
            <a:avLst/>
          </a:prstGeom>
        </p:spPr>
      </p:pic>
    </p:spTree>
    <p:extLst>
      <p:ext uri="{BB962C8B-B14F-4D97-AF65-F5344CB8AC3E}">
        <p14:creationId xmlns:p14="http://schemas.microsoft.com/office/powerpoint/2010/main" val="1080051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F5916A08-B0C8-B5D2-FEE5-4C2E506545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1036" y="882716"/>
            <a:ext cx="6720038" cy="5975284"/>
          </a:xfrm>
          <a:prstGeom prst="rect">
            <a:avLst/>
          </a:prstGeom>
        </p:spPr>
      </p:pic>
      <p:sp>
        <p:nvSpPr>
          <p:cNvPr id="6" name="Title 5">
            <a:extLst>
              <a:ext uri="{FF2B5EF4-FFF2-40B4-BE49-F238E27FC236}">
                <a16:creationId xmlns:a16="http://schemas.microsoft.com/office/drawing/2014/main" id="{A6958A1B-20DC-129D-7E35-F56F7A90BA8C}"/>
              </a:ext>
            </a:extLst>
          </p:cNvPr>
          <p:cNvSpPr>
            <a:spLocks noGrp="1"/>
          </p:cNvSpPr>
          <p:nvPr>
            <p:ph type="title"/>
          </p:nvPr>
        </p:nvSpPr>
        <p:spPr>
          <a:xfrm>
            <a:off x="1353554" y="2919719"/>
            <a:ext cx="5249634" cy="1018561"/>
          </a:xfrm>
        </p:spPr>
        <p:txBody>
          <a:bodyPr>
            <a:noAutofit/>
          </a:bodyPr>
          <a:lstStyle/>
          <a:p>
            <a:r>
              <a:rPr lang="en-CA" sz="8000" err="1"/>
              <a:t>Opt</a:t>
            </a:r>
            <a:r>
              <a:rPr lang="en-CA" sz="8000"/>
              <a:t> In Using @Work</a:t>
            </a:r>
          </a:p>
        </p:txBody>
      </p:sp>
      <mc:AlternateContent xmlns:mc="http://schemas.openxmlformats.org/markup-compatibility/2006">
        <mc:Choice xmlns:p14="http://schemas.microsoft.com/office/powerpoint/2010/main" Requires="p14">
          <p:contentPart p14:bwMode="auto" r:id="rId4">
            <p14:nvContentPartPr>
              <p14:cNvPr id="4" name="Ink 3">
                <a:extLst>
                  <a:ext uri="{FF2B5EF4-FFF2-40B4-BE49-F238E27FC236}">
                    <a16:creationId xmlns:a16="http://schemas.microsoft.com/office/drawing/2014/main" id="{0F71BFF8-B7BE-832F-0EAC-396C68036386}"/>
                  </a:ext>
                </a:extLst>
              </p14:cNvPr>
              <p14:cNvContentPartPr/>
              <p14:nvPr/>
            </p14:nvContentPartPr>
            <p14:xfrm>
              <a:off x="6484795" y="5605031"/>
              <a:ext cx="3085560" cy="107640"/>
            </p14:xfrm>
          </p:contentPart>
        </mc:Choice>
        <mc:Fallback>
          <p:pic>
            <p:nvPicPr>
              <p:cNvPr id="4" name="Ink 3">
                <a:extLst>
                  <a:ext uri="{FF2B5EF4-FFF2-40B4-BE49-F238E27FC236}">
                    <a16:creationId xmlns:a16="http://schemas.microsoft.com/office/drawing/2014/main" id="{0F71BFF8-B7BE-832F-0EAC-396C68036386}"/>
                  </a:ext>
                </a:extLst>
              </p:cNvPr>
              <p:cNvPicPr/>
              <p:nvPr/>
            </p:nvPicPr>
            <p:blipFill>
              <a:blip r:embed="rId5"/>
              <a:stretch>
                <a:fillRect/>
              </a:stretch>
            </p:blipFill>
            <p:spPr>
              <a:xfrm>
                <a:off x="6430789" y="5497031"/>
                <a:ext cx="3193213" cy="323280"/>
              </a:xfrm>
              <a:prstGeom prst="rect">
                <a:avLst/>
              </a:prstGeom>
            </p:spPr>
          </p:pic>
        </mc:Fallback>
      </mc:AlternateContent>
    </p:spTree>
    <p:extLst>
      <p:ext uri="{BB962C8B-B14F-4D97-AF65-F5344CB8AC3E}">
        <p14:creationId xmlns:p14="http://schemas.microsoft.com/office/powerpoint/2010/main" val="2277068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A2362-C512-88DC-7963-6833C9F3CC0B}"/>
              </a:ext>
            </a:extLst>
          </p:cNvPr>
          <p:cNvSpPr>
            <a:spLocks noGrp="1"/>
          </p:cNvSpPr>
          <p:nvPr>
            <p:ph type="title"/>
          </p:nvPr>
        </p:nvSpPr>
        <p:spPr>
          <a:xfrm>
            <a:off x="5744440" y="1238431"/>
            <a:ext cx="6447560" cy="1209674"/>
          </a:xfrm>
        </p:spPr>
        <p:txBody>
          <a:bodyPr>
            <a:normAutofit fontScale="90000"/>
          </a:bodyPr>
          <a:lstStyle/>
          <a:p>
            <a:r>
              <a:rPr lang="en-CA" sz="8800" b="1"/>
              <a:t>Thank You!</a:t>
            </a:r>
          </a:p>
        </p:txBody>
      </p:sp>
      <p:cxnSp>
        <p:nvCxnSpPr>
          <p:cNvPr id="4" name="Straight Connector 3">
            <a:extLst>
              <a:ext uri="{FF2B5EF4-FFF2-40B4-BE49-F238E27FC236}">
                <a16:creationId xmlns:a16="http://schemas.microsoft.com/office/drawing/2014/main" id="{01A4CE7F-ED36-6581-6FC2-9578BCC8CF01}"/>
              </a:ext>
            </a:extLst>
          </p:cNvPr>
          <p:cNvCxnSpPr/>
          <p:nvPr/>
        </p:nvCxnSpPr>
        <p:spPr>
          <a:xfrm>
            <a:off x="6488979" y="3234814"/>
            <a:ext cx="4032985" cy="0"/>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0E394850-0F44-CCA9-6F1A-A7B5E1BDB036}"/>
              </a:ext>
            </a:extLst>
          </p:cNvPr>
          <p:cNvSpPr txBox="1">
            <a:spLocks/>
          </p:cNvSpPr>
          <p:nvPr/>
        </p:nvSpPr>
        <p:spPr>
          <a:xfrm>
            <a:off x="5921258" y="3011917"/>
            <a:ext cx="1151197" cy="1362456"/>
          </a:xfrm>
          <a:prstGeom prst="rect">
            <a:avLst/>
          </a:prstGeom>
        </p:spPr>
        <p:txBody>
          <a:bodyPr vert="horz" lIns="91440" tIns="45720" rIns="91440" bIns="45720" rtlCol="0">
            <a:normAutofit/>
          </a:bodyPr>
          <a:lstStyle>
            <a:lvl1pPr marL="342900" indent="-342900" algn="l" defTabSz="914400" rtl="0" eaLnBrk="1" latinLnBrk="0" hangingPunct="1">
              <a:lnSpc>
                <a:spcPct val="130000"/>
              </a:lnSpc>
              <a:spcBef>
                <a:spcPts val="1000"/>
              </a:spcBef>
              <a:buFont typeface="Arial" panose="020B0604020202020204" pitchFamily="34" charset="0"/>
              <a:buChar char="•"/>
              <a:defRPr sz="2400" b="0" i="0" kern="1200">
                <a:solidFill>
                  <a:schemeClr val="tx1"/>
                </a:solidFill>
                <a:latin typeface="Avenir LT Std 45 Book" panose="020B0502020203020204" pitchFamily="34" charset="0"/>
                <a:ea typeface="+mn-ea"/>
                <a:cs typeface="+mn-cs"/>
              </a:defRPr>
            </a:lvl1pPr>
            <a:lvl2pPr marL="800100" indent="-342900" algn="l" defTabSz="914400" rtl="0" eaLnBrk="1" latinLnBrk="0" hangingPunct="1">
              <a:lnSpc>
                <a:spcPct val="130000"/>
              </a:lnSpc>
              <a:spcBef>
                <a:spcPts val="500"/>
              </a:spcBef>
              <a:buFont typeface="Arial" panose="020B0604020202020204" pitchFamily="34" charset="0"/>
              <a:buChar char="•"/>
              <a:defRPr sz="2000" b="0" i="0" kern="1200">
                <a:solidFill>
                  <a:schemeClr val="tx1"/>
                </a:solidFill>
                <a:latin typeface="Avenir LT Std 45 Book" panose="020B0502020203020204" pitchFamily="34" charset="0"/>
                <a:ea typeface="+mn-ea"/>
                <a:cs typeface="+mn-cs"/>
              </a:defRPr>
            </a:lvl2pPr>
            <a:lvl3pPr marL="1257300" indent="-342900" algn="l" defTabSz="914400" rtl="0" eaLnBrk="1" latinLnBrk="0" hangingPunct="1">
              <a:lnSpc>
                <a:spcPct val="130000"/>
              </a:lnSpc>
              <a:spcBef>
                <a:spcPts val="500"/>
              </a:spcBef>
              <a:buFont typeface="Arial" panose="020B0604020202020204" pitchFamily="34" charset="0"/>
              <a:buChar char="•"/>
              <a:defRPr sz="2000" b="0" i="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T Std 45 Book" panose="020B05020202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a:t>Email</a:t>
            </a:r>
          </a:p>
          <a:p>
            <a:pPr marL="0" indent="0">
              <a:lnSpc>
                <a:spcPct val="100000"/>
              </a:lnSpc>
              <a:buFont typeface="Arial" panose="020B0604020202020204" pitchFamily="34" charset="0"/>
              <a:buNone/>
            </a:pPr>
            <a:r>
              <a:rPr lang="en-US"/>
              <a:t>Phone</a:t>
            </a:r>
          </a:p>
        </p:txBody>
      </p:sp>
      <p:sp>
        <p:nvSpPr>
          <p:cNvPr id="6" name="Text Placeholder 3">
            <a:extLst>
              <a:ext uri="{FF2B5EF4-FFF2-40B4-BE49-F238E27FC236}">
                <a16:creationId xmlns:a16="http://schemas.microsoft.com/office/drawing/2014/main" id="{50AAFB46-3E7D-3144-E6DF-84BA50A57DFD}"/>
              </a:ext>
            </a:extLst>
          </p:cNvPr>
          <p:cNvSpPr txBox="1">
            <a:spLocks/>
          </p:cNvSpPr>
          <p:nvPr/>
        </p:nvSpPr>
        <p:spPr>
          <a:xfrm>
            <a:off x="7234287" y="3041009"/>
            <a:ext cx="3821503" cy="1362455"/>
          </a:xfrm>
          <a:prstGeom prst="rect">
            <a:avLst/>
          </a:prstGeom>
        </p:spPr>
        <p:txBody>
          <a:bodyPr vert="horz" lIns="91440" tIns="45720" rIns="91440" bIns="4572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a:hlinkClick r:id="rId3"/>
              </a:rPr>
              <a:t>gennext@myunitedway.ca</a:t>
            </a:r>
            <a:endParaRPr lang="en-US"/>
          </a:p>
          <a:p>
            <a:pPr marL="0" indent="0">
              <a:lnSpc>
                <a:spcPct val="100000"/>
              </a:lnSpc>
              <a:buFont typeface="Arial" panose="020B0604020202020204" pitchFamily="34" charset="0"/>
              <a:buNone/>
            </a:pPr>
            <a:r>
              <a:rPr lang="en-US"/>
              <a:t>780-990-1000</a:t>
            </a:r>
          </a:p>
        </p:txBody>
      </p:sp>
      <p:cxnSp>
        <p:nvCxnSpPr>
          <p:cNvPr id="7" name="Straight Connector 6">
            <a:extLst>
              <a:ext uri="{FF2B5EF4-FFF2-40B4-BE49-F238E27FC236}">
                <a16:creationId xmlns:a16="http://schemas.microsoft.com/office/drawing/2014/main" id="{D4634A28-7949-E929-B4FD-AF40D3F40805}"/>
              </a:ext>
            </a:extLst>
          </p:cNvPr>
          <p:cNvCxnSpPr>
            <a:cxnSpLocks/>
          </p:cNvCxnSpPr>
          <p:nvPr/>
        </p:nvCxnSpPr>
        <p:spPr>
          <a:xfrm>
            <a:off x="7084841" y="3011917"/>
            <a:ext cx="0" cy="900516"/>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6963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94A5C-D0B0-4083-7655-DEA853645A94}"/>
              </a:ext>
            </a:extLst>
          </p:cNvPr>
          <p:cNvSpPr>
            <a:spLocks noGrp="1"/>
          </p:cNvSpPr>
          <p:nvPr>
            <p:ph type="title"/>
          </p:nvPr>
        </p:nvSpPr>
        <p:spPr/>
        <p:txBody>
          <a:bodyPr/>
          <a:lstStyle/>
          <a:p>
            <a:r>
              <a:rPr lang="en-CA"/>
              <a:t>GenNEXT</a:t>
            </a:r>
          </a:p>
        </p:txBody>
      </p:sp>
      <p:sp>
        <p:nvSpPr>
          <p:cNvPr id="3" name="Text Placeholder 2">
            <a:extLst>
              <a:ext uri="{FF2B5EF4-FFF2-40B4-BE49-F238E27FC236}">
                <a16:creationId xmlns:a16="http://schemas.microsoft.com/office/drawing/2014/main" id="{241C66F4-074B-44EF-537F-AF7CDAEBCA7D}"/>
              </a:ext>
            </a:extLst>
          </p:cNvPr>
          <p:cNvSpPr>
            <a:spLocks noGrp="1"/>
          </p:cNvSpPr>
          <p:nvPr>
            <p:ph type="body" sz="quarter" idx="10"/>
          </p:nvPr>
        </p:nvSpPr>
        <p:spPr/>
        <p:txBody>
          <a:bodyPr/>
          <a:lstStyle/>
          <a:p>
            <a:r>
              <a:rPr lang="en-CA"/>
              <a:t>Let’s Change Lives Together</a:t>
            </a:r>
          </a:p>
        </p:txBody>
      </p:sp>
    </p:spTree>
    <p:extLst>
      <p:ext uri="{BB962C8B-B14F-4D97-AF65-F5344CB8AC3E}">
        <p14:creationId xmlns:p14="http://schemas.microsoft.com/office/powerpoint/2010/main" val="3654230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7E8C7-F7E9-FD3A-2F98-B60930F520A3}"/>
              </a:ext>
            </a:extLst>
          </p:cNvPr>
          <p:cNvSpPr>
            <a:spLocks noGrp="1"/>
          </p:cNvSpPr>
          <p:nvPr>
            <p:ph type="title"/>
          </p:nvPr>
        </p:nvSpPr>
        <p:spPr>
          <a:xfrm>
            <a:off x="431801" y="1079685"/>
            <a:ext cx="7243565" cy="988938"/>
          </a:xfrm>
        </p:spPr>
        <p:txBody>
          <a:bodyPr>
            <a:normAutofit fontScale="90000"/>
          </a:bodyPr>
          <a:lstStyle/>
          <a:p>
            <a:r>
              <a:rPr lang="en-CA"/>
              <a:t>United Way Builds Resilient, Connected, and Thriving Communities</a:t>
            </a:r>
            <a:endParaRPr lang="en-US" b="1">
              <a:solidFill>
                <a:srgbClr val="000000"/>
              </a:solidFill>
            </a:endParaRPr>
          </a:p>
        </p:txBody>
      </p:sp>
      <p:sp>
        <p:nvSpPr>
          <p:cNvPr id="3" name="Text Placeholder 2">
            <a:extLst>
              <a:ext uri="{FF2B5EF4-FFF2-40B4-BE49-F238E27FC236}">
                <a16:creationId xmlns:a16="http://schemas.microsoft.com/office/drawing/2014/main" id="{D697CFC6-A9C0-32F8-D5F8-BB1CD7D1103A}"/>
              </a:ext>
            </a:extLst>
          </p:cNvPr>
          <p:cNvSpPr>
            <a:spLocks noGrp="1"/>
          </p:cNvSpPr>
          <p:nvPr>
            <p:ph type="body" sz="quarter" idx="10"/>
          </p:nvPr>
        </p:nvSpPr>
        <p:spPr>
          <a:xfrm>
            <a:off x="431801" y="2688715"/>
            <a:ext cx="7243565" cy="3856584"/>
          </a:xfrm>
        </p:spPr>
        <p:txBody>
          <a:bodyPr vert="horz" lIns="91440" tIns="45720" rIns="91440" bIns="45720" rtlCol="0" anchor="t">
            <a:normAutofit/>
          </a:bodyPr>
          <a:lstStyle/>
          <a:p>
            <a:pPr marL="0" indent="0">
              <a:buNone/>
            </a:pPr>
            <a:r>
              <a:rPr lang="en-CA" b="1"/>
              <a:t>Focus Areas</a:t>
            </a:r>
          </a:p>
          <a:p>
            <a:r>
              <a:rPr lang="en-CA"/>
              <a:t>Strengthening Mental Well-Being </a:t>
            </a:r>
          </a:p>
          <a:p>
            <a:r>
              <a:rPr lang="en-CA"/>
              <a:t>Eliminating Barriers to Educational Success</a:t>
            </a:r>
          </a:p>
          <a:p>
            <a:r>
              <a:rPr lang="en-CA"/>
              <a:t>Empowering Financial Security</a:t>
            </a:r>
          </a:p>
        </p:txBody>
      </p:sp>
    </p:spTree>
    <p:extLst>
      <p:ext uri="{BB962C8B-B14F-4D97-AF65-F5344CB8AC3E}">
        <p14:creationId xmlns:p14="http://schemas.microsoft.com/office/powerpoint/2010/main" val="3814890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276D3-F167-43D6-CE9B-441A087B2E4A}"/>
              </a:ext>
            </a:extLst>
          </p:cNvPr>
          <p:cNvSpPr>
            <a:spLocks noGrp="1"/>
          </p:cNvSpPr>
          <p:nvPr>
            <p:ph type="title"/>
          </p:nvPr>
        </p:nvSpPr>
        <p:spPr>
          <a:xfrm>
            <a:off x="838200" y="1105076"/>
            <a:ext cx="10515600" cy="1018561"/>
          </a:xfrm>
        </p:spPr>
        <p:txBody>
          <a:bodyPr/>
          <a:lstStyle/>
          <a:p>
            <a:r>
              <a:rPr lang="en-CA"/>
              <a:t>The Need in Community</a:t>
            </a:r>
          </a:p>
        </p:txBody>
      </p:sp>
      <p:sp>
        <p:nvSpPr>
          <p:cNvPr id="7" name="Text Placeholder 2">
            <a:extLst>
              <a:ext uri="{FF2B5EF4-FFF2-40B4-BE49-F238E27FC236}">
                <a16:creationId xmlns:a16="http://schemas.microsoft.com/office/drawing/2014/main" id="{358D0E82-6FEA-D47C-A447-E8FE33A7CBF1}"/>
              </a:ext>
            </a:extLst>
          </p:cNvPr>
          <p:cNvSpPr txBox="1">
            <a:spLocks/>
          </p:cNvSpPr>
          <p:nvPr/>
        </p:nvSpPr>
        <p:spPr>
          <a:xfrm>
            <a:off x="1032285" y="3607872"/>
            <a:ext cx="2941320" cy="1460978"/>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Font typeface="Arial" panose="020B0604020202020204" pitchFamily="34" charset="0"/>
              <a:buNone/>
            </a:pPr>
            <a:r>
              <a:rPr lang="en-CA" sz="1600"/>
              <a:t>In Alberta, 50% of adults will experience a mental health challenge by the time they are 40 years old.</a:t>
            </a:r>
          </a:p>
        </p:txBody>
      </p:sp>
      <p:sp>
        <p:nvSpPr>
          <p:cNvPr id="8" name="Text Placeholder 2">
            <a:extLst>
              <a:ext uri="{FF2B5EF4-FFF2-40B4-BE49-F238E27FC236}">
                <a16:creationId xmlns:a16="http://schemas.microsoft.com/office/drawing/2014/main" id="{4EE3C95B-7AA9-FD29-10EA-2603E683AE41}"/>
              </a:ext>
            </a:extLst>
          </p:cNvPr>
          <p:cNvSpPr>
            <a:spLocks noGrp="1"/>
          </p:cNvSpPr>
          <p:nvPr/>
        </p:nvSpPr>
        <p:spPr>
          <a:xfrm>
            <a:off x="4625340" y="3607872"/>
            <a:ext cx="2941320" cy="1441100"/>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lnSpc>
                <a:spcPct val="130000"/>
              </a:lnSpc>
              <a:spcBef>
                <a:spcPts val="1000"/>
              </a:spcBef>
              <a:buFont typeface="Arial" panose="020B0604020202020204" pitchFamily="34" charset="0"/>
              <a:buChar char="•"/>
              <a:defRPr sz="2400" b="0" i="0" kern="1200">
                <a:solidFill>
                  <a:schemeClr val="tx1"/>
                </a:solidFill>
                <a:latin typeface="Avenir LT Std 45 Book" panose="020B0502020203020204" pitchFamily="34" charset="0"/>
                <a:ea typeface="+mn-ea"/>
                <a:cs typeface="+mn-cs"/>
              </a:defRPr>
            </a:lvl1pPr>
            <a:lvl2pPr marL="800100" indent="-342900" algn="l" defTabSz="914400" rtl="0" eaLnBrk="1" latinLnBrk="0" hangingPunct="1">
              <a:lnSpc>
                <a:spcPct val="130000"/>
              </a:lnSpc>
              <a:spcBef>
                <a:spcPts val="500"/>
              </a:spcBef>
              <a:buFont typeface="Arial" panose="020B0604020202020204" pitchFamily="34" charset="0"/>
              <a:buChar char="•"/>
              <a:defRPr sz="2000" b="0" i="0" kern="1200">
                <a:solidFill>
                  <a:schemeClr val="tx1"/>
                </a:solidFill>
                <a:latin typeface="Avenir LT Std 45 Book" panose="020B0502020203020204" pitchFamily="34" charset="0"/>
                <a:ea typeface="+mn-ea"/>
                <a:cs typeface="+mn-cs"/>
              </a:defRPr>
            </a:lvl2pPr>
            <a:lvl3pPr marL="1257300" indent="-342900" algn="l" defTabSz="914400" rtl="0" eaLnBrk="1" latinLnBrk="0" hangingPunct="1">
              <a:lnSpc>
                <a:spcPct val="130000"/>
              </a:lnSpc>
              <a:spcBef>
                <a:spcPts val="500"/>
              </a:spcBef>
              <a:buFont typeface="Arial" panose="020B0604020202020204" pitchFamily="34" charset="0"/>
              <a:buChar char="•"/>
              <a:defRPr sz="2000" b="0" i="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T Std 45 Book" panose="020B05020202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CA" sz="1600"/>
              <a:t>In Canada, high school dropout rates average between 5-14% and increase to as high as 50% or more in low-income communities.</a:t>
            </a:r>
          </a:p>
        </p:txBody>
      </p:sp>
      <p:sp>
        <p:nvSpPr>
          <p:cNvPr id="9" name="Text Placeholder 2">
            <a:extLst>
              <a:ext uri="{FF2B5EF4-FFF2-40B4-BE49-F238E27FC236}">
                <a16:creationId xmlns:a16="http://schemas.microsoft.com/office/drawing/2014/main" id="{5BECF3BB-A3C3-9826-6C4F-1DF3F2672608}"/>
              </a:ext>
            </a:extLst>
          </p:cNvPr>
          <p:cNvSpPr txBox="1">
            <a:spLocks/>
          </p:cNvSpPr>
          <p:nvPr/>
        </p:nvSpPr>
        <p:spPr>
          <a:xfrm>
            <a:off x="8218395" y="3607872"/>
            <a:ext cx="2941320" cy="1727343"/>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Font typeface="Arial" panose="020B0604020202020204" pitchFamily="34" charset="0"/>
              <a:buNone/>
            </a:pPr>
            <a:r>
              <a:rPr lang="en-CA" sz="1600"/>
              <a:t>Approximately 1 in 7 people are experiencing poverty, grappling with the challenge of meeting basic needs on insufficient incomes.</a:t>
            </a:r>
          </a:p>
        </p:txBody>
      </p:sp>
      <p:pic>
        <p:nvPicPr>
          <p:cNvPr id="12" name="Graphic 11" descr="Head with gears with solid fill">
            <a:extLst>
              <a:ext uri="{FF2B5EF4-FFF2-40B4-BE49-F238E27FC236}">
                <a16:creationId xmlns:a16="http://schemas.microsoft.com/office/drawing/2014/main" id="{B5E748AA-B6E5-2A50-7155-CC8468D8BF1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045745" y="2514600"/>
            <a:ext cx="914400" cy="914400"/>
          </a:xfrm>
          <a:prstGeom prst="rect">
            <a:avLst/>
          </a:prstGeom>
        </p:spPr>
      </p:pic>
      <p:pic>
        <p:nvPicPr>
          <p:cNvPr id="14" name="Graphic 13" descr="Classroom with solid fill">
            <a:extLst>
              <a:ext uri="{FF2B5EF4-FFF2-40B4-BE49-F238E27FC236}">
                <a16:creationId xmlns:a16="http://schemas.microsoft.com/office/drawing/2014/main" id="{208BB99B-ACBA-C839-6676-8F99D600F32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38800" y="2514600"/>
            <a:ext cx="914400" cy="914400"/>
          </a:xfrm>
          <a:prstGeom prst="rect">
            <a:avLst/>
          </a:prstGeom>
        </p:spPr>
      </p:pic>
      <p:pic>
        <p:nvPicPr>
          <p:cNvPr id="16" name="Graphic 15" descr="Coins with solid fill">
            <a:extLst>
              <a:ext uri="{FF2B5EF4-FFF2-40B4-BE49-F238E27FC236}">
                <a16:creationId xmlns:a16="http://schemas.microsoft.com/office/drawing/2014/main" id="{79D2B596-0DF2-D6F8-50B8-59A37171DA7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231855" y="2514600"/>
            <a:ext cx="914400" cy="914400"/>
          </a:xfrm>
          <a:prstGeom prst="rect">
            <a:avLst/>
          </a:prstGeom>
        </p:spPr>
      </p:pic>
    </p:spTree>
    <p:extLst>
      <p:ext uri="{BB962C8B-B14F-4D97-AF65-F5344CB8AC3E}">
        <p14:creationId xmlns:p14="http://schemas.microsoft.com/office/powerpoint/2010/main" val="1692729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361403A-8159-2E83-F908-6D96A0989E17}"/>
              </a:ext>
            </a:extLst>
          </p:cNvPr>
          <p:cNvSpPr>
            <a:spLocks noGrp="1"/>
          </p:cNvSpPr>
          <p:nvPr>
            <p:ph type="title"/>
          </p:nvPr>
        </p:nvSpPr>
        <p:spPr>
          <a:xfrm>
            <a:off x="5511529" y="498939"/>
            <a:ext cx="6447560" cy="1450964"/>
          </a:xfrm>
        </p:spPr>
        <p:txBody>
          <a:bodyPr>
            <a:normAutofit/>
          </a:bodyPr>
          <a:lstStyle/>
          <a:p>
            <a:r>
              <a:rPr lang="en-CA" b="1"/>
              <a:t>What is Important </a:t>
            </a:r>
            <a:br>
              <a:rPr lang="en-CA" b="1"/>
            </a:br>
            <a:r>
              <a:rPr lang="en-CA" b="1"/>
              <a:t>to You?</a:t>
            </a:r>
          </a:p>
        </p:txBody>
      </p:sp>
      <p:sp>
        <p:nvSpPr>
          <p:cNvPr id="5" name="Text Placeholder 2">
            <a:extLst>
              <a:ext uri="{FF2B5EF4-FFF2-40B4-BE49-F238E27FC236}">
                <a16:creationId xmlns:a16="http://schemas.microsoft.com/office/drawing/2014/main" id="{E2F78310-590F-2911-4FBA-423819C4364B}"/>
              </a:ext>
            </a:extLst>
          </p:cNvPr>
          <p:cNvSpPr>
            <a:spLocks noGrp="1"/>
          </p:cNvSpPr>
          <p:nvPr>
            <p:ph type="body" sz="quarter" idx="10"/>
          </p:nvPr>
        </p:nvSpPr>
        <p:spPr>
          <a:xfrm>
            <a:off x="5511529" y="2185034"/>
            <a:ext cx="6447560" cy="3841297"/>
          </a:xfrm>
        </p:spPr>
        <p:txBody>
          <a:bodyPr>
            <a:normAutofit/>
          </a:bodyPr>
          <a:lstStyle/>
          <a:p>
            <a:r>
              <a:rPr lang="en-CA"/>
              <a:t>Contributing to your community</a:t>
            </a:r>
          </a:p>
          <a:p>
            <a:r>
              <a:rPr lang="en-CA"/>
              <a:t>Using your unique skill set and experience</a:t>
            </a:r>
          </a:p>
          <a:p>
            <a:r>
              <a:rPr lang="en-CA"/>
              <a:t>Gaining new skills and experiences </a:t>
            </a:r>
          </a:p>
          <a:p>
            <a:r>
              <a:rPr lang="en-CA"/>
              <a:t>Improving your sense of well-being </a:t>
            </a:r>
          </a:p>
          <a:p>
            <a:r>
              <a:rPr lang="en-CA"/>
              <a:t>Meeting new people</a:t>
            </a:r>
          </a:p>
          <a:p>
            <a:endParaRPr lang="en-CA"/>
          </a:p>
        </p:txBody>
      </p:sp>
    </p:spTree>
    <p:extLst>
      <p:ext uri="{BB962C8B-B14F-4D97-AF65-F5344CB8AC3E}">
        <p14:creationId xmlns:p14="http://schemas.microsoft.com/office/powerpoint/2010/main" val="19553902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566E1-F6E4-F915-0D8D-16BDD5FB08E9}"/>
              </a:ext>
            </a:extLst>
          </p:cNvPr>
          <p:cNvSpPr>
            <a:spLocks noGrp="1"/>
          </p:cNvSpPr>
          <p:nvPr>
            <p:ph type="title"/>
          </p:nvPr>
        </p:nvSpPr>
        <p:spPr>
          <a:xfrm>
            <a:off x="431802" y="895040"/>
            <a:ext cx="6799606" cy="988938"/>
          </a:xfrm>
        </p:spPr>
        <p:txBody>
          <a:bodyPr/>
          <a:lstStyle/>
          <a:p>
            <a:r>
              <a:rPr lang="en-CA"/>
              <a:t>What is GenNEXT?</a:t>
            </a:r>
          </a:p>
        </p:txBody>
      </p:sp>
      <p:sp>
        <p:nvSpPr>
          <p:cNvPr id="3" name="Text Placeholder 2">
            <a:extLst>
              <a:ext uri="{FF2B5EF4-FFF2-40B4-BE49-F238E27FC236}">
                <a16:creationId xmlns:a16="http://schemas.microsoft.com/office/drawing/2014/main" id="{662A60F6-0855-4DA3-8552-68E13F179CCE}"/>
              </a:ext>
            </a:extLst>
          </p:cNvPr>
          <p:cNvSpPr>
            <a:spLocks noGrp="1"/>
          </p:cNvSpPr>
          <p:nvPr>
            <p:ph type="body" sz="quarter" idx="10"/>
          </p:nvPr>
        </p:nvSpPr>
        <p:spPr>
          <a:xfrm>
            <a:off x="446433" y="2150303"/>
            <a:ext cx="6784975" cy="2557393"/>
          </a:xfrm>
        </p:spPr>
        <p:txBody>
          <a:bodyPr/>
          <a:lstStyle/>
          <a:p>
            <a:pPr marL="0" indent="0">
              <a:buNone/>
            </a:pPr>
            <a:r>
              <a:rPr lang="en-CA" b="0" i="0">
                <a:solidFill>
                  <a:srgbClr val="000000"/>
                </a:solidFill>
                <a:effectLst/>
                <a:highlight>
                  <a:srgbClr val="FFFFFF"/>
                </a:highlight>
                <a:latin typeface="Avenir Next LT Pro" panose="020B0504020202020204" pitchFamily="34" charset="0"/>
              </a:rPr>
              <a:t>United Way’s GenNEXT initiative is a dynamic movement of young community-builders and emerging leaders whose collective passion for community and social justice drives meaningful, local change.</a:t>
            </a:r>
            <a:endParaRPr lang="en-CA"/>
          </a:p>
        </p:txBody>
      </p:sp>
    </p:spTree>
    <p:extLst>
      <p:ext uri="{BB962C8B-B14F-4D97-AF65-F5344CB8AC3E}">
        <p14:creationId xmlns:p14="http://schemas.microsoft.com/office/powerpoint/2010/main" val="2640373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E8F5E-D231-831A-DA2A-8AB50952FC37}"/>
              </a:ext>
            </a:extLst>
          </p:cNvPr>
          <p:cNvSpPr>
            <a:spLocks noGrp="1"/>
          </p:cNvSpPr>
          <p:nvPr>
            <p:ph type="title"/>
          </p:nvPr>
        </p:nvSpPr>
        <p:spPr>
          <a:xfrm>
            <a:off x="5361211" y="507021"/>
            <a:ext cx="6386287" cy="1209674"/>
          </a:xfrm>
        </p:spPr>
        <p:txBody>
          <a:bodyPr/>
          <a:lstStyle/>
          <a:p>
            <a:r>
              <a:rPr lang="en-CA" b="1"/>
              <a:t>Why Join GenNEXT?</a:t>
            </a:r>
          </a:p>
        </p:txBody>
      </p:sp>
      <p:sp>
        <p:nvSpPr>
          <p:cNvPr id="3" name="Text Placeholder 2">
            <a:extLst>
              <a:ext uri="{FF2B5EF4-FFF2-40B4-BE49-F238E27FC236}">
                <a16:creationId xmlns:a16="http://schemas.microsoft.com/office/drawing/2014/main" id="{DCFC00B7-1E68-A8F8-E43F-28022B5DE0A5}"/>
              </a:ext>
            </a:extLst>
          </p:cNvPr>
          <p:cNvSpPr>
            <a:spLocks noGrp="1"/>
          </p:cNvSpPr>
          <p:nvPr>
            <p:ph type="body" sz="quarter" idx="10"/>
          </p:nvPr>
        </p:nvSpPr>
        <p:spPr>
          <a:xfrm>
            <a:off x="7000873" y="2211552"/>
            <a:ext cx="4397557" cy="998493"/>
          </a:xfrm>
        </p:spPr>
        <p:txBody>
          <a:bodyPr vert="horz" lIns="91440" tIns="45720" rIns="91440" bIns="45720" rtlCol="0" anchor="t">
            <a:normAutofit/>
          </a:bodyPr>
          <a:lstStyle/>
          <a:p>
            <a:pPr marL="0" indent="0">
              <a:lnSpc>
                <a:spcPct val="150000"/>
              </a:lnSpc>
              <a:buNone/>
            </a:pPr>
            <a:r>
              <a:rPr lang="en-CA" sz="1800"/>
              <a:t>Gain valuable skills</a:t>
            </a:r>
          </a:p>
        </p:txBody>
      </p:sp>
      <p:pic>
        <p:nvPicPr>
          <p:cNvPr id="5" name="Graphic 4" descr="Idea with solid fill">
            <a:extLst>
              <a:ext uri="{FF2B5EF4-FFF2-40B4-BE49-F238E27FC236}">
                <a16:creationId xmlns:a16="http://schemas.microsoft.com/office/drawing/2014/main" id="{94454123-5044-0462-A2A1-0B9229307F0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31215" y="2019929"/>
            <a:ext cx="869496" cy="869496"/>
          </a:xfrm>
          <a:prstGeom prst="rect">
            <a:avLst/>
          </a:prstGeom>
        </p:spPr>
      </p:pic>
      <p:pic>
        <p:nvPicPr>
          <p:cNvPr id="9" name="Graphic 8" descr="Cheers with solid fill">
            <a:extLst>
              <a:ext uri="{FF2B5EF4-FFF2-40B4-BE49-F238E27FC236}">
                <a16:creationId xmlns:a16="http://schemas.microsoft.com/office/drawing/2014/main" id="{F1E80AEA-DC51-0D9E-586B-6527F939CF9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11710" y="4231089"/>
            <a:ext cx="889906" cy="862692"/>
          </a:xfrm>
          <a:prstGeom prst="rect">
            <a:avLst/>
          </a:prstGeom>
        </p:spPr>
      </p:pic>
      <p:sp>
        <p:nvSpPr>
          <p:cNvPr id="12" name="Text Placeholder 2">
            <a:extLst>
              <a:ext uri="{FF2B5EF4-FFF2-40B4-BE49-F238E27FC236}">
                <a16:creationId xmlns:a16="http://schemas.microsoft.com/office/drawing/2014/main" id="{D6E77B8D-977D-8DEA-D779-6832B83DCF0B}"/>
              </a:ext>
            </a:extLst>
          </p:cNvPr>
          <p:cNvSpPr txBox="1">
            <a:spLocks/>
          </p:cNvSpPr>
          <p:nvPr/>
        </p:nvSpPr>
        <p:spPr>
          <a:xfrm>
            <a:off x="7001325" y="3211675"/>
            <a:ext cx="4098201" cy="1073331"/>
          </a:xfrm>
          <a:prstGeom prst="rect">
            <a:avLst/>
          </a:prstGeom>
        </p:spPr>
        <p:txBody>
          <a:bodyPr vert="horz" lIns="91440" tIns="45720" rIns="91440" bIns="45720" rtlCol="0" anchor="t">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CA" sz="1800"/>
              <a:t>Build connections</a:t>
            </a:r>
          </a:p>
        </p:txBody>
      </p:sp>
      <p:sp>
        <p:nvSpPr>
          <p:cNvPr id="13" name="Text Placeholder 2">
            <a:extLst>
              <a:ext uri="{FF2B5EF4-FFF2-40B4-BE49-F238E27FC236}">
                <a16:creationId xmlns:a16="http://schemas.microsoft.com/office/drawing/2014/main" id="{6BC3D0CC-550A-4D4D-5A05-3356684714C4}"/>
              </a:ext>
            </a:extLst>
          </p:cNvPr>
          <p:cNvSpPr txBox="1">
            <a:spLocks/>
          </p:cNvSpPr>
          <p:nvPr/>
        </p:nvSpPr>
        <p:spPr>
          <a:xfrm>
            <a:off x="7001777" y="4286639"/>
            <a:ext cx="5003076" cy="1377386"/>
          </a:xfrm>
          <a:prstGeom prst="rect">
            <a:avLst/>
          </a:prstGeom>
        </p:spPr>
        <p:txBody>
          <a:bodyPr vert="horz" lIns="91440" tIns="45720" rIns="91440" bIns="45720" rtlCol="0" anchor="t">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CA" sz="1800"/>
              <a:t>Contribute to meaningful initiatives </a:t>
            </a:r>
          </a:p>
        </p:txBody>
      </p:sp>
      <p:sp>
        <p:nvSpPr>
          <p:cNvPr id="11" name="Text Placeholder 2">
            <a:extLst>
              <a:ext uri="{FF2B5EF4-FFF2-40B4-BE49-F238E27FC236}">
                <a16:creationId xmlns:a16="http://schemas.microsoft.com/office/drawing/2014/main" id="{D1080B93-2ED5-9468-712E-F9614084B729}"/>
              </a:ext>
            </a:extLst>
          </p:cNvPr>
          <p:cNvSpPr txBox="1">
            <a:spLocks/>
          </p:cNvSpPr>
          <p:nvPr/>
        </p:nvSpPr>
        <p:spPr>
          <a:xfrm>
            <a:off x="6947348" y="5477264"/>
            <a:ext cx="5003076" cy="1377386"/>
          </a:xfrm>
          <a:prstGeom prst="rect">
            <a:avLst/>
          </a:prstGeom>
        </p:spPr>
        <p:txBody>
          <a:bodyPr vert="horz" lIns="91440" tIns="45720" rIns="91440" bIns="45720" rtlCol="0" anchor="t">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CA" sz="1800">
                <a:latin typeface="Avenir LT Std 45 Book"/>
              </a:rPr>
              <a:t>Access educational opportunities</a:t>
            </a:r>
            <a:endParaRPr lang="en-US"/>
          </a:p>
        </p:txBody>
      </p:sp>
      <p:pic>
        <p:nvPicPr>
          <p:cNvPr id="14" name="Graphic 13" descr="Books with solid fill">
            <a:extLst>
              <a:ext uri="{FF2B5EF4-FFF2-40B4-BE49-F238E27FC236}">
                <a16:creationId xmlns:a16="http://schemas.microsoft.com/office/drawing/2014/main" id="{0AC5050C-158B-ECEA-91B6-8177188B842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31355" y="5332639"/>
            <a:ext cx="880382" cy="839561"/>
          </a:xfrm>
          <a:prstGeom prst="rect">
            <a:avLst/>
          </a:prstGeom>
        </p:spPr>
      </p:pic>
      <p:pic>
        <p:nvPicPr>
          <p:cNvPr id="15" name="Graphic 14" descr="Cycle with people with solid fill">
            <a:extLst>
              <a:ext uri="{FF2B5EF4-FFF2-40B4-BE49-F238E27FC236}">
                <a16:creationId xmlns:a16="http://schemas.microsoft.com/office/drawing/2014/main" id="{07B075B2-2000-5CB3-280C-9183716BE2B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910944" y="2999015"/>
            <a:ext cx="880382" cy="866775"/>
          </a:xfrm>
          <a:prstGeom prst="rect">
            <a:avLst/>
          </a:prstGeom>
        </p:spPr>
      </p:pic>
    </p:spTree>
    <p:extLst>
      <p:ext uri="{BB962C8B-B14F-4D97-AF65-F5344CB8AC3E}">
        <p14:creationId xmlns:p14="http://schemas.microsoft.com/office/powerpoint/2010/main" val="32600465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AE811-8721-2AF8-E125-8493992FC2EA}"/>
              </a:ext>
            </a:extLst>
          </p:cNvPr>
          <p:cNvSpPr>
            <a:spLocks noGrp="1"/>
          </p:cNvSpPr>
          <p:nvPr>
            <p:ph type="title"/>
          </p:nvPr>
        </p:nvSpPr>
        <p:spPr>
          <a:xfrm>
            <a:off x="691313" y="904442"/>
            <a:ext cx="7514669" cy="1162849"/>
          </a:xfrm>
        </p:spPr>
        <p:txBody>
          <a:bodyPr>
            <a:noAutofit/>
          </a:bodyPr>
          <a:lstStyle/>
          <a:p>
            <a:r>
              <a:rPr lang="en-CA" err="1"/>
              <a:t>GenNEXT</a:t>
            </a:r>
            <a:r>
              <a:rPr lang="en-CA"/>
              <a:t> Projects</a:t>
            </a:r>
          </a:p>
        </p:txBody>
      </p:sp>
      <p:sp>
        <p:nvSpPr>
          <p:cNvPr id="4" name="Text Placeholder 2">
            <a:extLst>
              <a:ext uri="{FF2B5EF4-FFF2-40B4-BE49-F238E27FC236}">
                <a16:creationId xmlns:a16="http://schemas.microsoft.com/office/drawing/2014/main" id="{C420F8C3-3C71-1F97-0B0D-F9034688365E}"/>
              </a:ext>
            </a:extLst>
          </p:cNvPr>
          <p:cNvSpPr>
            <a:spLocks noGrp="1"/>
          </p:cNvSpPr>
          <p:nvPr>
            <p:ph type="body" sz="quarter" idx="10"/>
          </p:nvPr>
        </p:nvSpPr>
        <p:spPr>
          <a:xfrm>
            <a:off x="691313" y="4125252"/>
            <a:ext cx="1846219" cy="1018903"/>
          </a:xfrm>
        </p:spPr>
        <p:txBody>
          <a:bodyPr>
            <a:normAutofit/>
          </a:bodyPr>
          <a:lstStyle/>
          <a:p>
            <a:pPr marL="0" indent="0" algn="ctr">
              <a:buNone/>
            </a:pPr>
            <a:r>
              <a:rPr lang="en-CA" sz="1800"/>
              <a:t>Blanket Exercise</a:t>
            </a:r>
          </a:p>
        </p:txBody>
      </p:sp>
      <p:sp>
        <p:nvSpPr>
          <p:cNvPr id="5" name="Text Placeholder 2">
            <a:extLst>
              <a:ext uri="{FF2B5EF4-FFF2-40B4-BE49-F238E27FC236}">
                <a16:creationId xmlns:a16="http://schemas.microsoft.com/office/drawing/2014/main" id="{BC45E5E2-8FB0-7ECF-63C3-5BACD3EFF84D}"/>
              </a:ext>
            </a:extLst>
          </p:cNvPr>
          <p:cNvSpPr txBox="1">
            <a:spLocks/>
          </p:cNvSpPr>
          <p:nvPr/>
        </p:nvSpPr>
        <p:spPr>
          <a:xfrm>
            <a:off x="2660251" y="4125252"/>
            <a:ext cx="1846219" cy="1018903"/>
          </a:xfrm>
          <a:prstGeom prst="rect">
            <a:avLst/>
          </a:prstGeom>
        </p:spPr>
        <p:txBody>
          <a:bodyPr vert="horz" lIns="91440" tIns="45720" rIns="91440" bIns="45720" rtlCol="0">
            <a:normAutofit/>
          </a:bodyPr>
          <a:lstStyle>
            <a:lvl1pPr marL="342900" indent="-3429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1pPr>
            <a:lvl2pPr marL="800100" indent="-3429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2pPr>
            <a:lvl3pPr marL="1257300" indent="-3429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4pPr>
            <a:lvl5pPr marL="21145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CA" sz="1800"/>
              <a:t>Networking Event</a:t>
            </a:r>
          </a:p>
        </p:txBody>
      </p:sp>
      <p:sp>
        <p:nvSpPr>
          <p:cNvPr id="6" name="Text Placeholder 2">
            <a:extLst>
              <a:ext uri="{FF2B5EF4-FFF2-40B4-BE49-F238E27FC236}">
                <a16:creationId xmlns:a16="http://schemas.microsoft.com/office/drawing/2014/main" id="{459C8396-1A96-0B35-7A3C-560C05B9DF4F}"/>
              </a:ext>
            </a:extLst>
          </p:cNvPr>
          <p:cNvSpPr txBox="1">
            <a:spLocks/>
          </p:cNvSpPr>
          <p:nvPr/>
        </p:nvSpPr>
        <p:spPr>
          <a:xfrm>
            <a:off x="4629189" y="4125252"/>
            <a:ext cx="1846219" cy="1018903"/>
          </a:xfrm>
          <a:prstGeom prst="rect">
            <a:avLst/>
          </a:prstGeom>
        </p:spPr>
        <p:txBody>
          <a:bodyPr vert="horz" lIns="91440" tIns="45720" rIns="91440" bIns="45720" rtlCol="0" anchor="t">
            <a:normAutofit/>
          </a:bodyPr>
          <a:lstStyle>
            <a:lvl1pPr marL="342900" indent="-3429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1pPr>
            <a:lvl2pPr marL="800100" indent="-3429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2pPr>
            <a:lvl3pPr marL="1257300" indent="-3429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4pPr>
            <a:lvl5pPr marL="21145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CA" sz="1800">
                <a:latin typeface="Avenir LT Std 45 Book"/>
              </a:rPr>
              <a:t>Product Drive</a:t>
            </a:r>
            <a:endParaRPr lang="en-CA" sz="1800"/>
          </a:p>
        </p:txBody>
      </p:sp>
      <p:pic>
        <p:nvPicPr>
          <p:cNvPr id="8" name="Graphic 7" descr="Idea with solid fill">
            <a:extLst>
              <a:ext uri="{FF2B5EF4-FFF2-40B4-BE49-F238E27FC236}">
                <a16:creationId xmlns:a16="http://schemas.microsoft.com/office/drawing/2014/main" id="{BF420903-0311-2A47-1BC6-8CF267759DA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57222" y="2929774"/>
            <a:ext cx="1029577" cy="1029577"/>
          </a:xfrm>
          <a:prstGeom prst="rect">
            <a:avLst/>
          </a:prstGeom>
        </p:spPr>
      </p:pic>
      <p:pic>
        <p:nvPicPr>
          <p:cNvPr id="10" name="Graphic 9" descr="Social network with solid fill">
            <a:extLst>
              <a:ext uri="{FF2B5EF4-FFF2-40B4-BE49-F238E27FC236}">
                <a16:creationId xmlns:a16="http://schemas.microsoft.com/office/drawing/2014/main" id="{BCC4E3E6-5FCC-C7FD-06F9-55A8ED97BAA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027305" y="2836360"/>
            <a:ext cx="1122991" cy="1122991"/>
          </a:xfrm>
          <a:prstGeom prst="rect">
            <a:avLst/>
          </a:prstGeom>
        </p:spPr>
      </p:pic>
      <p:pic>
        <p:nvPicPr>
          <p:cNvPr id="14" name="Graphic 13" descr="Inventory with solid fill">
            <a:extLst>
              <a:ext uri="{FF2B5EF4-FFF2-40B4-BE49-F238E27FC236}">
                <a16:creationId xmlns:a16="http://schemas.microsoft.com/office/drawing/2014/main" id="{CAAC3543-EEB8-1772-A889-60F1A8D4F98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973009" y="2854153"/>
            <a:ext cx="1105198" cy="1105198"/>
          </a:xfrm>
          <a:prstGeom prst="rect">
            <a:avLst/>
          </a:prstGeom>
        </p:spPr>
      </p:pic>
    </p:spTree>
    <p:extLst>
      <p:ext uri="{BB962C8B-B14F-4D97-AF65-F5344CB8AC3E}">
        <p14:creationId xmlns:p14="http://schemas.microsoft.com/office/powerpoint/2010/main" val="20678171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4070E9B-BA78-EF23-6487-70A837C747DE}"/>
              </a:ext>
            </a:extLst>
          </p:cNvPr>
          <p:cNvSpPr txBox="1">
            <a:spLocks/>
          </p:cNvSpPr>
          <p:nvPr/>
        </p:nvSpPr>
        <p:spPr>
          <a:xfrm>
            <a:off x="431802" y="895040"/>
            <a:ext cx="6799606" cy="98893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b="1" i="0" kern="1200">
                <a:solidFill>
                  <a:srgbClr val="DA291C"/>
                </a:solidFill>
                <a:latin typeface="Avenir LT Std 65 Medium" panose="020B0603020203020204" pitchFamily="34" charset="0"/>
                <a:ea typeface="+mj-ea"/>
                <a:cs typeface="+mj-cs"/>
              </a:defRPr>
            </a:lvl1pPr>
          </a:lstStyle>
          <a:p>
            <a:r>
              <a:rPr lang="en-CA"/>
              <a:t>KAIROS Blanket Exercise</a:t>
            </a:r>
          </a:p>
        </p:txBody>
      </p:sp>
      <p:pic>
        <p:nvPicPr>
          <p:cNvPr id="5" name="Picture 4" descr="A qr code with black squares&#10;&#10;AI-generated content may be incorrect.">
            <a:extLst>
              <a:ext uri="{FF2B5EF4-FFF2-40B4-BE49-F238E27FC236}">
                <a16:creationId xmlns:a16="http://schemas.microsoft.com/office/drawing/2014/main" id="{FFA7B1AD-1590-8A2D-483F-2056529458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0234" y="3178449"/>
            <a:ext cx="3402742" cy="3402742"/>
          </a:xfrm>
          <a:prstGeom prst="rect">
            <a:avLst/>
          </a:prstGeom>
        </p:spPr>
      </p:pic>
      <p:sp>
        <p:nvSpPr>
          <p:cNvPr id="6" name="Text Placeholder 2">
            <a:extLst>
              <a:ext uri="{FF2B5EF4-FFF2-40B4-BE49-F238E27FC236}">
                <a16:creationId xmlns:a16="http://schemas.microsoft.com/office/drawing/2014/main" id="{19EB80FB-8C5A-17D7-5417-E097C5ADE760}"/>
              </a:ext>
            </a:extLst>
          </p:cNvPr>
          <p:cNvSpPr txBox="1">
            <a:spLocks/>
          </p:cNvSpPr>
          <p:nvPr/>
        </p:nvSpPr>
        <p:spPr>
          <a:xfrm>
            <a:off x="556053" y="2017141"/>
            <a:ext cx="6289590" cy="1161308"/>
          </a:xfrm>
          <a:prstGeom prst="rect">
            <a:avLst/>
          </a:prstGeom>
        </p:spPr>
        <p:txBody>
          <a:bodyPr vert="horz" lIns="91440" tIns="45720" rIns="91440" bIns="45720" rtlCol="0">
            <a:normAutofit/>
          </a:bodyPr>
          <a:lstStyle>
            <a:lvl1pPr marL="342900" indent="-342900" algn="l" defTabSz="914400" rtl="0" eaLnBrk="1" latinLnBrk="0" hangingPunct="1">
              <a:lnSpc>
                <a:spcPct val="130000"/>
              </a:lnSpc>
              <a:spcBef>
                <a:spcPts val="1000"/>
              </a:spcBef>
              <a:buFont typeface="Arial" panose="020B0604020202020204" pitchFamily="34" charset="0"/>
              <a:buChar char="•"/>
              <a:defRPr sz="2400" b="0" i="0" kern="1200">
                <a:solidFill>
                  <a:schemeClr val="tx1"/>
                </a:solidFill>
                <a:latin typeface="Avenir LT Std 45 Book" panose="020B0502020203020204" pitchFamily="34" charset="0"/>
                <a:ea typeface="+mn-ea"/>
                <a:cs typeface="+mn-cs"/>
              </a:defRPr>
            </a:lvl1pPr>
            <a:lvl2pPr marL="800100" indent="-342900" algn="l" defTabSz="914400" rtl="0" eaLnBrk="1" latinLnBrk="0" hangingPunct="1">
              <a:lnSpc>
                <a:spcPct val="130000"/>
              </a:lnSpc>
              <a:spcBef>
                <a:spcPts val="500"/>
              </a:spcBef>
              <a:buFont typeface="Arial" panose="020B0604020202020204" pitchFamily="34" charset="0"/>
              <a:buChar char="•"/>
              <a:defRPr sz="2000" b="0" i="0" kern="1200">
                <a:solidFill>
                  <a:schemeClr val="tx1"/>
                </a:solidFill>
                <a:latin typeface="Avenir LT Std 45 Book" panose="020B0502020203020204" pitchFamily="34" charset="0"/>
                <a:ea typeface="+mn-ea"/>
                <a:cs typeface="+mn-cs"/>
              </a:defRPr>
            </a:lvl2pPr>
            <a:lvl3pPr marL="1257300" indent="-342900" algn="l" defTabSz="914400" rtl="0" eaLnBrk="1" latinLnBrk="0" hangingPunct="1">
              <a:lnSpc>
                <a:spcPct val="130000"/>
              </a:lnSpc>
              <a:spcBef>
                <a:spcPts val="500"/>
              </a:spcBef>
              <a:buFont typeface="Arial" panose="020B0604020202020204" pitchFamily="34" charset="0"/>
              <a:buChar char="•"/>
              <a:defRPr sz="2000" b="0" i="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T Std 45 Book" panose="020B05020202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CA">
                <a:solidFill>
                  <a:srgbClr val="000000"/>
                </a:solidFill>
                <a:highlight>
                  <a:srgbClr val="FFFFFF"/>
                </a:highlight>
                <a:latin typeface="Avenir LT Std 55 Roman" panose="020B0503020203020204" pitchFamily="34" charset="0"/>
              </a:rPr>
              <a:t>September 24, 2025 | 6:00 p.m. – 8:00 p.m.</a:t>
            </a:r>
          </a:p>
          <a:p>
            <a:pPr marL="0" indent="0" algn="ctr">
              <a:buFont typeface="Arial" panose="020B0604020202020204" pitchFamily="34" charset="0"/>
              <a:buNone/>
            </a:pPr>
            <a:r>
              <a:rPr lang="en-CA">
                <a:solidFill>
                  <a:srgbClr val="000000"/>
                </a:solidFill>
                <a:highlight>
                  <a:srgbClr val="FFFFFF"/>
                </a:highlight>
                <a:latin typeface="Avenir LT Std 55 Roman" panose="020B0503020203020204" pitchFamily="34" charset="0"/>
              </a:rPr>
              <a:t>United Way Office</a:t>
            </a:r>
            <a:endParaRPr lang="en-CA">
              <a:latin typeface="Avenir LT Std 55 Roman" panose="020B0503020203020204" pitchFamily="34" charset="0"/>
            </a:endParaRPr>
          </a:p>
        </p:txBody>
      </p:sp>
    </p:spTree>
    <p:extLst>
      <p:ext uri="{BB962C8B-B14F-4D97-AF65-F5344CB8AC3E}">
        <p14:creationId xmlns:p14="http://schemas.microsoft.com/office/powerpoint/2010/main" val="461173966"/>
      </p:ext>
    </p:extLst>
  </p:cSld>
  <p:clrMapOvr>
    <a:masterClrMapping/>
  </p:clrMapOvr>
</p:sld>
</file>

<file path=ppt/theme/theme1.xml><?xml version="1.0" encoding="utf-8"?>
<a:theme xmlns:a="http://schemas.openxmlformats.org/drawingml/2006/main" name="Title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_CorporateTemplate_2024" id="{4739D773-2772-483D-B90B-75340ACD6C28}" vid="{BCD8AC53-E9F1-41A2-B956-F3B2CC40DD5F}"/>
    </a:ext>
  </a:extLst>
</a:theme>
</file>

<file path=ppt/theme/theme2.xml><?xml version="1.0" encoding="utf-8"?>
<a:theme xmlns:a="http://schemas.openxmlformats.org/drawingml/2006/main" name="Content Slides - Left Aligne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_CorporateTemplate_2024" id="{4739D773-2772-483D-B90B-75340ACD6C28}" vid="{A17BB7EA-F72C-491D-A353-7658AE043CD0}"/>
    </a:ext>
  </a:extLst>
</a:theme>
</file>

<file path=ppt/theme/theme3.xml><?xml version="1.0" encoding="utf-8"?>
<a:theme xmlns:a="http://schemas.openxmlformats.org/drawingml/2006/main" name="Content Slides - Right Aligne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_CorporateTemplate_2024" id="{4739D773-2772-483D-B90B-75340ACD6C28}" vid="{E7FA4900-C7E8-41AA-9517-565E59FCDD15}"/>
    </a:ext>
  </a:extLst>
</a:theme>
</file>

<file path=ppt/theme/theme4.xml><?xml version="1.0" encoding="utf-8"?>
<a:theme xmlns:a="http://schemas.openxmlformats.org/drawingml/2006/main" name="Content Slides - Justifie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_CorporateTemplate_2024" id="{4739D773-2772-483D-B90B-75340ACD6C28}" vid="{3565FC66-7E14-4A16-B70B-A50FF6C79643}"/>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68B21742C14A4CA20122C35701F456" ma:contentTypeVersion="19" ma:contentTypeDescription="Create a new document." ma:contentTypeScope="" ma:versionID="1f394d1a9fda1a98f67b4baa2ec1fd49">
  <xsd:schema xmlns:xsd="http://www.w3.org/2001/XMLSchema" xmlns:xs="http://www.w3.org/2001/XMLSchema" xmlns:p="http://schemas.microsoft.com/office/2006/metadata/properties" xmlns:ns2="318bda89-10aa-406a-a01b-ce49faf1bfb9" xmlns:ns3="a8ee0dd5-5029-4b23-bf5b-9df3f0ec8dae" targetNamespace="http://schemas.microsoft.com/office/2006/metadata/properties" ma:root="true" ma:fieldsID="d96d1c8751fe131e2b717860f2d30f39" ns2:_="" ns3:_="">
    <xsd:import namespace="318bda89-10aa-406a-a01b-ce49faf1bfb9"/>
    <xsd:import namespace="a8ee0dd5-5029-4b23-bf5b-9df3f0ec8da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8bda89-10aa-406a-a01b-ce49faf1bf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d1067e84-1d34-4230-94d8-8f507bb4832e"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8ee0dd5-5029-4b23-bf5b-9df3f0ec8dae"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f04ef5d-23b4-4cc1-ad5d-ae242cff57e7}" ma:internalName="TaxCatchAll" ma:showField="CatchAllData" ma:web="a8ee0dd5-5029-4b23-bf5b-9df3f0ec8da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18bda89-10aa-406a-a01b-ce49faf1bfb9">
      <Terms xmlns="http://schemas.microsoft.com/office/infopath/2007/PartnerControls"/>
    </lcf76f155ced4ddcb4097134ff3c332f>
    <TaxCatchAll xmlns="a8ee0dd5-5029-4b23-bf5b-9df3f0ec8da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5E99CBB-7C60-4ABD-904E-B98544C566B1}">
  <ds:schemaRefs>
    <ds:schemaRef ds:uri="318bda89-10aa-406a-a01b-ce49faf1bfb9"/>
    <ds:schemaRef ds:uri="a8ee0dd5-5029-4b23-bf5b-9df3f0ec8da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106B78B-CDB4-48C4-B275-B2E492E681FD}">
  <ds:schemaRefs>
    <ds:schemaRef ds:uri="318bda89-10aa-406a-a01b-ce49faf1bfb9"/>
    <ds:schemaRef ds:uri="a8ee0dd5-5029-4b23-bf5b-9df3f0ec8da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35E6105-F7BF-4FDF-BA8A-AA3B3F518D6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PowerPoint_CorporateTemplate_2024</Template>
  <Application>Microsoft Office PowerPoint</Application>
  <PresentationFormat>Widescreen</PresentationFormat>
  <Slides>15</Slides>
  <Notes>14</Notes>
  <HiddenSlides>1</HiddenSlides>
  <ScaleCrop>false</ScaleCrop>
  <HeadingPairs>
    <vt:vector size="4" baseType="variant">
      <vt:variant>
        <vt:lpstr>Theme</vt:lpstr>
      </vt:variant>
      <vt:variant>
        <vt:i4>4</vt:i4>
      </vt:variant>
      <vt:variant>
        <vt:lpstr>Slide Titles</vt:lpstr>
      </vt:variant>
      <vt:variant>
        <vt:i4>15</vt:i4>
      </vt:variant>
    </vt:vector>
  </HeadingPairs>
  <TitlesOfParts>
    <vt:vector size="19" baseType="lpstr">
      <vt:lpstr>Title Slides</vt:lpstr>
      <vt:lpstr>Content Slides - Left Aligned</vt:lpstr>
      <vt:lpstr>Content Slides - Right Aligned</vt:lpstr>
      <vt:lpstr>Content Slides - Justified</vt:lpstr>
      <vt:lpstr>ATTN GenNEXT Cabinet:</vt:lpstr>
      <vt:lpstr>GenNEXT</vt:lpstr>
      <vt:lpstr>United Way Builds Resilient, Connected, and Thriving Communities</vt:lpstr>
      <vt:lpstr>The Need in Community</vt:lpstr>
      <vt:lpstr>What is Important  to You?</vt:lpstr>
      <vt:lpstr>What is GenNEXT?</vt:lpstr>
      <vt:lpstr>Why Join GenNEXT?</vt:lpstr>
      <vt:lpstr>GenNEXT Projects</vt:lpstr>
      <vt:lpstr>PowerPoint Presentation</vt:lpstr>
      <vt:lpstr>Networking Event</vt:lpstr>
      <vt:lpstr>Product Drive</vt:lpstr>
      <vt:lpstr>Do Local Good Podcast</vt:lpstr>
      <vt:lpstr>Join  Online</vt:lpstr>
      <vt:lpstr>Opt In Using @Work</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GenNEXT</dc:title>
  <dc:creator>Courtney Riley</dc:creator>
  <cp:revision>1</cp:revision>
  <dcterms:created xsi:type="dcterms:W3CDTF">2024-07-23T15:48:13Z</dcterms:created>
  <dcterms:modified xsi:type="dcterms:W3CDTF">2025-08-18T21:15:24Z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0x0101004868B21742C14A4CA20122C35701F456</vt:lpwstr>
  </property>
  <property fmtid="{D5CDD505-2E9C-101B-9397-08002B2CF9AE}" pid="3" name="MediaServiceImageTags">
    <vt:lpwstr/>
  </property>
</Properties>
</file>