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48" r:id="rId5"/>
    <p:sldMasterId id="2147483670" r:id="rId6"/>
    <p:sldMasterId id="2147483665" r:id="rId7"/>
  </p:sldMasterIdLst>
  <p:notesMasterIdLst>
    <p:notesMasterId r:id="rId12"/>
  </p:notesMasterIdLst>
  <p:sldIdLst>
    <p:sldId id="267" r:id="rId8"/>
    <p:sldId id="275" r:id="rId9"/>
    <p:sldId id="274" r:id="rId10"/>
    <p:sldId id="27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77FD1F-8E95-65E2-2ECE-ED8B6FFBC6BC}" name="Sadie Hinck" initials="SH" userId="S::sHinck@myunitedway.ca::240d093c-2176-4898-8d3d-9021b41061d3" providerId="AD"/>
  <p188:author id="{82B4E431-28F0-3EAE-51D5-F0F51F606253}" name="Laurie Callsen" initials="LC" userId="S::lcallsen@myunitedway.ca::a965b818-3afe-4053-a4d6-05679f22b966" providerId="AD"/>
  <p188:author id="{3F848938-F539-1FD4-A349-3980761EBB47}" name="emilyg14@shaw.ca" initials="em" userId="S::urn:spo:guest#emilyg14@shaw.ca::" providerId="AD"/>
  <p188:author id="{A39D21D9-06D3-3E0A-2665-518CBC217BC3}" name="Patti Barrow" initials="PB" userId="S::pbarrow@myunitedway.ca::0ea03c11-0c28-45b7-a501-7df173efe3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B151A1-DCE9-1C6F-8DB1-C379F707FCE2}" v="2" dt="2026-07-22T20:09:13.7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8" d="100"/>
          <a:sy n="98" d="100"/>
        </p:scale>
        <p:origin x="78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3.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Odumade" userId="S::dodumade@myunitedway.ca::4d206a0b-b72d-415a-95c5-a03444af5b80" providerId="AD" clId="Web-{F07DBCB2-F6FB-148B-2ABA-077560FF354D}"/>
    <pc:docChg chg="modSld">
      <pc:chgData name="David Odumade" userId="S::dodumade@myunitedway.ca::4d206a0b-b72d-415a-95c5-a03444af5b80" providerId="AD" clId="Web-{F07DBCB2-F6FB-148B-2ABA-077560FF354D}" dt="2026-06-24T17:55:11.983" v="3"/>
      <pc:docMkLst>
        <pc:docMk/>
      </pc:docMkLst>
      <pc:sldChg chg="delSp">
        <pc:chgData name="David Odumade" userId="S::dodumade@myunitedway.ca::4d206a0b-b72d-415a-95c5-a03444af5b80" providerId="AD" clId="Web-{F07DBCB2-F6FB-148B-2ABA-077560FF354D}" dt="2026-06-24T17:55:11.983" v="3"/>
        <pc:sldMkLst>
          <pc:docMk/>
          <pc:sldMk cId="539621876" sldId="273"/>
        </pc:sldMkLst>
      </pc:sldChg>
      <pc:sldChg chg="delSp">
        <pc:chgData name="David Odumade" userId="S::dodumade@myunitedway.ca::4d206a0b-b72d-415a-95c5-a03444af5b80" providerId="AD" clId="Web-{F07DBCB2-F6FB-148B-2ABA-077560FF354D}" dt="2026-06-24T17:54:55.108" v="2"/>
        <pc:sldMkLst>
          <pc:docMk/>
          <pc:sldMk cId="637285623" sldId="274"/>
        </pc:sldMkLst>
      </pc:sldChg>
    </pc:docChg>
  </pc:docChgLst>
  <pc:docChgLst>
    <pc:chgData name="Patti Barrow" userId="0ea03c11-0c28-45b7-a501-7df173efe3bf" providerId="ADAL" clId="{2ABD9FB6-0798-4E00-BFBA-615F941A66BE}"/>
    <pc:docChg chg="custSel modSld">
      <pc:chgData name="Patti Barrow" userId="0ea03c11-0c28-45b7-a501-7df173efe3bf" providerId="ADAL" clId="{2ABD9FB6-0798-4E00-BFBA-615F941A66BE}" dt="2026-06-25T19:27:24.186" v="2" actId="478"/>
      <pc:docMkLst>
        <pc:docMk/>
      </pc:docMkLst>
      <pc:sldChg chg="delSp mod">
        <pc:chgData name="Patti Barrow" userId="0ea03c11-0c28-45b7-a501-7df173efe3bf" providerId="ADAL" clId="{2ABD9FB6-0798-4E00-BFBA-615F941A66BE}" dt="2026-06-25T19:27:24.186" v="2" actId="478"/>
        <pc:sldMkLst>
          <pc:docMk/>
          <pc:sldMk cId="2071646506" sldId="267"/>
        </pc:sldMkLst>
      </pc:sldChg>
      <pc:sldChg chg="modSp mod">
        <pc:chgData name="Patti Barrow" userId="0ea03c11-0c28-45b7-a501-7df173efe3bf" providerId="ADAL" clId="{2ABD9FB6-0798-4E00-BFBA-615F941A66BE}" dt="2026-06-24T17:55:32.688" v="1" actId="27636"/>
        <pc:sldMkLst>
          <pc:docMk/>
          <pc:sldMk cId="539621876" sldId="273"/>
        </pc:sldMkLst>
        <pc:spChg chg="mod">
          <ac:chgData name="Patti Barrow" userId="0ea03c11-0c28-45b7-a501-7df173efe3bf" providerId="ADAL" clId="{2ABD9FB6-0798-4E00-BFBA-615F941A66BE}" dt="2026-06-24T17:55:32.688" v="1" actId="27636"/>
          <ac:spMkLst>
            <pc:docMk/>
            <pc:sldMk cId="539621876" sldId="273"/>
            <ac:spMk id="7" creationId="{6F745DEE-D2B4-6B6F-AC7E-8793995ACDD3}"/>
          </ac:spMkLst>
        </pc:spChg>
      </pc:sldChg>
    </pc:docChg>
  </pc:docChgLst>
  <pc:docChgLst>
    <pc:chgData name="David Odumade" userId="S::dodumade@myunitedway.ca::4d206a0b-b72d-415a-95c5-a03444af5b80" providerId="AD" clId="Web-{44B151A1-DCE9-1C6F-8DB1-C379F707FCE2}"/>
    <pc:docChg chg="delSld">
      <pc:chgData name="David Odumade" userId="S::dodumade@myunitedway.ca::4d206a0b-b72d-415a-95c5-a03444af5b80" providerId="AD" clId="Web-{44B151A1-DCE9-1C6F-8DB1-C379F707FCE2}" dt="2026-07-22T20:08:26.162" v="0"/>
      <pc:docMkLst>
        <pc:docMk/>
      </pc:docMkLst>
      <pc:sldChg chg="del">
        <pc:chgData name="David Odumade" userId="S::dodumade@myunitedway.ca::4d206a0b-b72d-415a-95c5-a03444af5b80" providerId="AD" clId="Web-{44B151A1-DCE9-1C6F-8DB1-C379F707FCE2}" dt="2026-07-22T20:08:26.162" v="0"/>
        <pc:sldMkLst>
          <pc:docMk/>
          <pc:sldMk cId="916813464"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F01E6C-39F5-47C2-9B40-D4D60FDC4D1A}" type="datetimeFigureOut">
              <a:rPr lang="en-CA" smtClean="0"/>
              <a:t>2026-07-22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34667-6FA5-4C98-8C8A-0FA512A73AE8}" type="slidenum">
              <a:rPr lang="en-CA" smtClean="0"/>
              <a:t>‹#›</a:t>
            </a:fld>
            <a:endParaRPr lang="en-CA"/>
          </a:p>
        </p:txBody>
      </p:sp>
    </p:spTree>
    <p:extLst>
      <p:ext uri="{BB962C8B-B14F-4D97-AF65-F5344CB8AC3E}">
        <p14:creationId xmlns:p14="http://schemas.microsoft.com/office/powerpoint/2010/main" val="4234742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A">
    <p:spTree>
      <p:nvGrpSpPr>
        <p:cNvPr id="1" name=""/>
        <p:cNvGrpSpPr/>
        <p:nvPr/>
      </p:nvGrpSpPr>
      <p:grpSpPr>
        <a:xfrm>
          <a:off x="0" y="0"/>
          <a:ext cx="0" cy="0"/>
          <a:chOff x="0" y="0"/>
          <a:chExt cx="0" cy="0"/>
        </a:xfrm>
      </p:grpSpPr>
      <p:pic>
        <p:nvPicPr>
          <p:cNvPr id="10" name="Picture 9" descr="A person and child hugging&#10;&#10;Description automatically generated">
            <a:extLst>
              <a:ext uri="{FF2B5EF4-FFF2-40B4-BE49-F238E27FC236}">
                <a16:creationId xmlns:a16="http://schemas.microsoft.com/office/drawing/2014/main" id="{B71F8472-5CB8-3526-E495-FB7E792224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19600" y="2012050"/>
            <a:ext cx="7772400" cy="4845950"/>
          </a:xfrm>
          <a:prstGeom prst="rect">
            <a:avLst/>
          </a:prstGeom>
        </p:spPr>
      </p:pic>
      <p:sp>
        <p:nvSpPr>
          <p:cNvPr id="4" name="Title 3">
            <a:extLst>
              <a:ext uri="{FF2B5EF4-FFF2-40B4-BE49-F238E27FC236}">
                <a16:creationId xmlns:a16="http://schemas.microsoft.com/office/drawing/2014/main" id="{6371A92A-1826-C86F-6907-BAE8378B170E}"/>
              </a:ext>
            </a:extLst>
          </p:cNvPr>
          <p:cNvSpPr>
            <a:spLocks noGrp="1"/>
          </p:cNvSpPr>
          <p:nvPr>
            <p:ph type="title" hasCustomPrompt="1"/>
          </p:nvPr>
        </p:nvSpPr>
        <p:spPr>
          <a:xfrm>
            <a:off x="929640" y="1175162"/>
            <a:ext cx="6321552" cy="2772951"/>
          </a:xfrm>
        </p:spPr>
        <p:txBody>
          <a:bodyPr/>
          <a:lstStyle>
            <a:lvl1pPr>
              <a:defRPr/>
            </a:lvl1pPr>
          </a:lstStyle>
          <a:p>
            <a:r>
              <a:rPr lang="en-US"/>
              <a:t>CLICK TO EDIT TITLE</a:t>
            </a:r>
            <a:endParaRPr lang="en-CA"/>
          </a:p>
        </p:txBody>
      </p:sp>
      <p:sp>
        <p:nvSpPr>
          <p:cNvPr id="6" name="Text Placeholder 5">
            <a:extLst>
              <a:ext uri="{FF2B5EF4-FFF2-40B4-BE49-F238E27FC236}">
                <a16:creationId xmlns:a16="http://schemas.microsoft.com/office/drawing/2014/main" id="{55E6FD61-FC2B-2ABE-113D-1A6DA104172D}"/>
              </a:ext>
            </a:extLst>
          </p:cNvPr>
          <p:cNvSpPr>
            <a:spLocks noGrp="1"/>
          </p:cNvSpPr>
          <p:nvPr>
            <p:ph type="body" sz="quarter" idx="10" hasCustomPrompt="1"/>
          </p:nvPr>
        </p:nvSpPr>
        <p:spPr>
          <a:xfrm>
            <a:off x="930275" y="3948113"/>
            <a:ext cx="5224463" cy="102303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3149497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G">
    <p:spTree>
      <p:nvGrpSpPr>
        <p:cNvPr id="1" name=""/>
        <p:cNvGrpSpPr/>
        <p:nvPr/>
      </p:nvGrpSpPr>
      <p:grpSpPr>
        <a:xfrm>
          <a:off x="0" y="0"/>
          <a:ext cx="0" cy="0"/>
          <a:chOff x="0" y="0"/>
          <a:chExt cx="0" cy="0"/>
        </a:xfrm>
      </p:grpSpPr>
      <p:sp>
        <p:nvSpPr>
          <p:cNvPr id="13" name="Round Single Corner Rectangle 8">
            <a:extLst>
              <a:ext uri="{FF2B5EF4-FFF2-40B4-BE49-F238E27FC236}">
                <a16:creationId xmlns:a16="http://schemas.microsoft.com/office/drawing/2014/main" id="{AC63A427-DDC9-BC69-7F32-A973135783DB}"/>
              </a:ext>
            </a:extLst>
          </p:cNvPr>
          <p:cNvSpPr/>
          <p:nvPr userDrawn="1"/>
        </p:nvSpPr>
        <p:spPr>
          <a:xfrm flipV="1">
            <a:off x="-1910277" y="-203436"/>
            <a:ext cx="9417501" cy="1018561"/>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 name="connsiteX0" fmla="*/ 0 w 18975179"/>
              <a:gd name="connsiteY0" fmla="*/ 21863 h 2435353"/>
              <a:gd name="connsiteX1" fmla="*/ 17824028 w 18975179"/>
              <a:gd name="connsiteY1" fmla="*/ 0 h 2435353"/>
              <a:gd name="connsiteX2" fmla="*/ 18975179 w 18975179"/>
              <a:gd name="connsiteY2" fmla="*/ 1151151 h 2435353"/>
              <a:gd name="connsiteX3" fmla="*/ 18972130 w 18975179"/>
              <a:gd name="connsiteY3" fmla="*/ 2435353 h 2435353"/>
              <a:gd name="connsiteX0" fmla="*/ 0 w 22429543"/>
              <a:gd name="connsiteY0" fmla="*/ 21863 h 2435353"/>
              <a:gd name="connsiteX1" fmla="*/ 21278392 w 22429543"/>
              <a:gd name="connsiteY1" fmla="*/ 0 h 2435353"/>
              <a:gd name="connsiteX2" fmla="*/ 22429543 w 22429543"/>
              <a:gd name="connsiteY2" fmla="*/ 1151151 h 2435353"/>
              <a:gd name="connsiteX3" fmla="*/ 22426494 w 22429543"/>
              <a:gd name="connsiteY3" fmla="*/ 2435353 h 2435353"/>
              <a:gd name="connsiteX0" fmla="*/ 0 w 22626311"/>
              <a:gd name="connsiteY0" fmla="*/ 0 h 3113108"/>
              <a:gd name="connsiteX1" fmla="*/ 21475160 w 22626311"/>
              <a:gd name="connsiteY1" fmla="*/ 677755 h 3113108"/>
              <a:gd name="connsiteX2" fmla="*/ 22626311 w 22626311"/>
              <a:gd name="connsiteY2" fmla="*/ 1828906 h 3113108"/>
              <a:gd name="connsiteX3" fmla="*/ 22623262 w 22626311"/>
              <a:gd name="connsiteY3" fmla="*/ 3113108 h 3113108"/>
              <a:gd name="connsiteX0" fmla="*/ 0 w 22516996"/>
              <a:gd name="connsiteY0" fmla="*/ 21863 h 2435353"/>
              <a:gd name="connsiteX1" fmla="*/ 21365845 w 22516996"/>
              <a:gd name="connsiteY1" fmla="*/ 0 h 2435353"/>
              <a:gd name="connsiteX2" fmla="*/ 22516996 w 22516996"/>
              <a:gd name="connsiteY2" fmla="*/ 1151151 h 2435353"/>
              <a:gd name="connsiteX3" fmla="*/ 22513947 w 22516996"/>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22516996" h="2435353">
                <a:moveTo>
                  <a:pt x="0" y="21863"/>
                </a:moveTo>
                <a:lnTo>
                  <a:pt x="21365845" y="0"/>
                </a:lnTo>
                <a:cubicBezTo>
                  <a:pt x="22001608" y="0"/>
                  <a:pt x="22516996" y="515388"/>
                  <a:pt x="22516996" y="1151151"/>
                </a:cubicBezTo>
                <a:cubicBezTo>
                  <a:pt x="22515980" y="1579218"/>
                  <a:pt x="22514963" y="2007286"/>
                  <a:pt x="22513947"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E939F9EC-DCAD-82A5-A316-17D6412DACB3}"/>
              </a:ext>
            </a:extLst>
          </p:cNvPr>
          <p:cNvCxnSpPr/>
          <p:nvPr userDrawn="1"/>
        </p:nvCxnSpPr>
        <p:spPr>
          <a:xfrm>
            <a:off x="-1059885" y="641390"/>
            <a:ext cx="6323781" cy="0"/>
          </a:xfrm>
          <a:prstGeom prst="line">
            <a:avLst/>
          </a:prstGeom>
          <a:ln w="76200">
            <a:solidFill>
              <a:srgbClr val="DA291C"/>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6D36D8E-326B-E53F-5C18-CA2B50FF727D}"/>
              </a:ext>
            </a:extLst>
          </p:cNvPr>
          <p:cNvSpPr>
            <a:spLocks noGrp="1"/>
          </p:cNvSpPr>
          <p:nvPr>
            <p:ph type="title"/>
          </p:nvPr>
        </p:nvSpPr>
        <p:spPr>
          <a:xfrm>
            <a:off x="838200" y="836135"/>
            <a:ext cx="10515600" cy="1018561"/>
          </a:xfrm>
        </p:spPr>
        <p:txBody>
          <a:bodyPr/>
          <a:lstStyle/>
          <a:p>
            <a:r>
              <a:rPr lang="en-US"/>
              <a:t>Click to edit Master title style</a:t>
            </a:r>
            <a:endParaRPr lang="en-CA"/>
          </a:p>
        </p:txBody>
      </p:sp>
      <p:sp>
        <p:nvSpPr>
          <p:cNvPr id="5" name="Text Placeholder 4">
            <a:extLst>
              <a:ext uri="{FF2B5EF4-FFF2-40B4-BE49-F238E27FC236}">
                <a16:creationId xmlns:a16="http://schemas.microsoft.com/office/drawing/2014/main" id="{1DC838D3-9477-CC99-09F4-5CCB4E37D315}"/>
              </a:ext>
            </a:extLst>
          </p:cNvPr>
          <p:cNvSpPr>
            <a:spLocks noGrp="1"/>
          </p:cNvSpPr>
          <p:nvPr>
            <p:ph type="body" sz="quarter" idx="10"/>
          </p:nvPr>
        </p:nvSpPr>
        <p:spPr>
          <a:xfrm>
            <a:off x="838200" y="1854696"/>
            <a:ext cx="10515600" cy="400159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7482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H">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3809C4-26F1-878D-17BE-73B9A0CDAA3E}"/>
              </a:ext>
            </a:extLst>
          </p:cNvPr>
          <p:cNvSpPr>
            <a:spLocks noGrp="1"/>
          </p:cNvSpPr>
          <p:nvPr>
            <p:ph type="title"/>
          </p:nvPr>
        </p:nvSpPr>
        <p:spPr/>
        <p:txBody>
          <a:bodyPr/>
          <a:lstStyle/>
          <a:p>
            <a:r>
              <a:rPr lang="en-US"/>
              <a:t>Click to edit Master title style</a:t>
            </a:r>
            <a:endParaRPr lang="en-CA"/>
          </a:p>
        </p:txBody>
      </p:sp>
      <p:sp>
        <p:nvSpPr>
          <p:cNvPr id="6" name="Picture Placeholder 5">
            <a:extLst>
              <a:ext uri="{FF2B5EF4-FFF2-40B4-BE49-F238E27FC236}">
                <a16:creationId xmlns:a16="http://schemas.microsoft.com/office/drawing/2014/main" id="{0118B5FE-CCCF-3791-6C88-7A6934C471D4}"/>
              </a:ext>
            </a:extLst>
          </p:cNvPr>
          <p:cNvSpPr>
            <a:spLocks noGrp="1"/>
          </p:cNvSpPr>
          <p:nvPr>
            <p:ph type="pic" sz="quarter" idx="10" hasCustomPrompt="1"/>
          </p:nvPr>
        </p:nvSpPr>
        <p:spPr>
          <a:xfrm>
            <a:off x="838200" y="1483287"/>
            <a:ext cx="10515600" cy="4380484"/>
          </a:xfrm>
        </p:spPr>
        <p:txBody>
          <a:bodyPr/>
          <a:lstStyle>
            <a:lvl1pPr>
              <a:defRPr/>
            </a:lvl1pPr>
          </a:lstStyle>
          <a:p>
            <a:r>
              <a:rPr lang="en-CA"/>
              <a:t>Insert pictures</a:t>
            </a:r>
          </a:p>
        </p:txBody>
      </p:sp>
    </p:spTree>
    <p:extLst>
      <p:ext uri="{BB962C8B-B14F-4D97-AF65-F5344CB8AC3E}">
        <p14:creationId xmlns:p14="http://schemas.microsoft.com/office/powerpoint/2010/main" val="319838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 C">
    <p:spTree>
      <p:nvGrpSpPr>
        <p:cNvPr id="1" name=""/>
        <p:cNvGrpSpPr/>
        <p:nvPr/>
      </p:nvGrpSpPr>
      <p:grpSpPr>
        <a:xfrm>
          <a:off x="0" y="0"/>
          <a:ext cx="0" cy="0"/>
          <a:chOff x="0" y="0"/>
          <a:chExt cx="0" cy="0"/>
        </a:xfrm>
      </p:grpSpPr>
      <p:pic>
        <p:nvPicPr>
          <p:cNvPr id="6" name="Picture 5" descr="Two women smiling and laughing&#10;&#10;Description automatically generated">
            <a:extLst>
              <a:ext uri="{FF2B5EF4-FFF2-40B4-BE49-F238E27FC236}">
                <a16:creationId xmlns:a16="http://schemas.microsoft.com/office/drawing/2014/main" id="{4C9B16D4-FEA0-553C-8EF6-9ED34F4C75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40" y="1737360"/>
            <a:ext cx="8044060" cy="5120640"/>
          </a:xfrm>
          <a:prstGeom prst="rect">
            <a:avLst/>
          </a:prstGeom>
        </p:spPr>
      </p:pic>
      <p:sp>
        <p:nvSpPr>
          <p:cNvPr id="9" name="Title 8">
            <a:extLst>
              <a:ext uri="{FF2B5EF4-FFF2-40B4-BE49-F238E27FC236}">
                <a16:creationId xmlns:a16="http://schemas.microsoft.com/office/drawing/2014/main" id="{C451FE26-D758-B1C1-2463-0141229ED0BC}"/>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F185C52C-9C0A-7AA8-8DAB-BBD9A556EC40}"/>
              </a:ext>
            </a:extLst>
          </p:cNvPr>
          <p:cNvSpPr>
            <a:spLocks noGrp="1"/>
          </p:cNvSpPr>
          <p:nvPr>
            <p:ph type="body" sz="quarter" idx="10" hasCustomPrompt="1"/>
          </p:nvPr>
        </p:nvSpPr>
        <p:spPr>
          <a:xfrm>
            <a:off x="930275" y="3973513"/>
            <a:ext cx="5391150" cy="1004887"/>
          </a:xfrm>
        </p:spPr>
        <p:txBody>
          <a:bodyPr/>
          <a:lstStyle>
            <a:lvl1pPr>
              <a:defRPr/>
            </a:lvl1pPr>
            <a:lvl5pPr>
              <a:defRPr/>
            </a:lvl5pPr>
          </a:lstStyle>
          <a:p>
            <a:pPr lvl="0"/>
            <a:r>
              <a:rPr lang="en-US"/>
              <a:t>Click to edit subtitle</a:t>
            </a:r>
          </a:p>
        </p:txBody>
      </p:sp>
    </p:spTree>
    <p:extLst>
      <p:ext uri="{BB962C8B-B14F-4D97-AF65-F5344CB8AC3E}">
        <p14:creationId xmlns:p14="http://schemas.microsoft.com/office/powerpoint/2010/main" val="2391418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B">
    <p:spTree>
      <p:nvGrpSpPr>
        <p:cNvPr id="1" name=""/>
        <p:cNvGrpSpPr/>
        <p:nvPr/>
      </p:nvGrpSpPr>
      <p:grpSpPr>
        <a:xfrm>
          <a:off x="0" y="0"/>
          <a:ext cx="0" cy="0"/>
          <a:chOff x="0" y="0"/>
          <a:chExt cx="0" cy="0"/>
        </a:xfrm>
      </p:grpSpPr>
      <p:pic>
        <p:nvPicPr>
          <p:cNvPr id="5" name="Picture 4" descr="A group of children wearing winter clothes&#10;&#10;Description automatically generated">
            <a:extLst>
              <a:ext uri="{FF2B5EF4-FFF2-40B4-BE49-F238E27FC236}">
                <a16:creationId xmlns:a16="http://schemas.microsoft.com/office/drawing/2014/main" id="{5370314F-B2D6-88EE-D716-EBAFDE77FF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86136" y="2002536"/>
            <a:ext cx="8105864" cy="4855464"/>
          </a:xfrm>
          <a:prstGeom prst="rect">
            <a:avLst/>
          </a:prstGeom>
        </p:spPr>
      </p:pic>
      <p:sp>
        <p:nvSpPr>
          <p:cNvPr id="9" name="Title 8">
            <a:extLst>
              <a:ext uri="{FF2B5EF4-FFF2-40B4-BE49-F238E27FC236}">
                <a16:creationId xmlns:a16="http://schemas.microsoft.com/office/drawing/2014/main" id="{1C968CAD-8ED2-EA46-56C3-6B2F38CE6F89}"/>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165537B7-DA87-2732-26AF-52AFA7AE3F1F}"/>
              </a:ext>
            </a:extLst>
          </p:cNvPr>
          <p:cNvSpPr>
            <a:spLocks noGrp="1"/>
          </p:cNvSpPr>
          <p:nvPr>
            <p:ph type="body" sz="quarter" idx="10" hasCustomPrompt="1"/>
          </p:nvPr>
        </p:nvSpPr>
        <p:spPr>
          <a:xfrm>
            <a:off x="929640" y="3973226"/>
            <a:ext cx="5818188" cy="88900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1568549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
    <p:spTree>
      <p:nvGrpSpPr>
        <p:cNvPr id="1" name=""/>
        <p:cNvGrpSpPr/>
        <p:nvPr/>
      </p:nvGrpSpPr>
      <p:grpSpPr>
        <a:xfrm>
          <a:off x="0" y="0"/>
          <a:ext cx="0" cy="0"/>
          <a:chOff x="0" y="0"/>
          <a:chExt cx="0" cy="0"/>
        </a:xfrm>
      </p:grpSpPr>
      <p:pic>
        <p:nvPicPr>
          <p:cNvPr id="6" name="Picture 5" descr="Two women smiling and laughing&#10;&#10;Description automatically generated">
            <a:extLst>
              <a:ext uri="{FF2B5EF4-FFF2-40B4-BE49-F238E27FC236}">
                <a16:creationId xmlns:a16="http://schemas.microsoft.com/office/drawing/2014/main" id="{4C9B16D4-FEA0-553C-8EF6-9ED34F4C75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40" y="1737360"/>
            <a:ext cx="8044060" cy="5120640"/>
          </a:xfrm>
          <a:prstGeom prst="rect">
            <a:avLst/>
          </a:prstGeom>
        </p:spPr>
      </p:pic>
      <p:sp>
        <p:nvSpPr>
          <p:cNvPr id="9" name="Title 8">
            <a:extLst>
              <a:ext uri="{FF2B5EF4-FFF2-40B4-BE49-F238E27FC236}">
                <a16:creationId xmlns:a16="http://schemas.microsoft.com/office/drawing/2014/main" id="{C451FE26-D758-B1C1-2463-0141229ED0BC}"/>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F185C52C-9C0A-7AA8-8DAB-BBD9A556EC40}"/>
              </a:ext>
            </a:extLst>
          </p:cNvPr>
          <p:cNvSpPr>
            <a:spLocks noGrp="1"/>
          </p:cNvSpPr>
          <p:nvPr>
            <p:ph type="body" sz="quarter" idx="10" hasCustomPrompt="1"/>
          </p:nvPr>
        </p:nvSpPr>
        <p:spPr>
          <a:xfrm>
            <a:off x="930275" y="3973513"/>
            <a:ext cx="5391150" cy="1004887"/>
          </a:xfrm>
        </p:spPr>
        <p:txBody>
          <a:bodyPr/>
          <a:lstStyle>
            <a:lvl1pPr>
              <a:defRPr/>
            </a:lvl1pPr>
            <a:lvl5pPr>
              <a:defRPr/>
            </a:lvl5pPr>
          </a:lstStyle>
          <a:p>
            <a:pPr lvl="0"/>
            <a:r>
              <a:rPr lang="en-US"/>
              <a:t>Click to edit subtitle</a:t>
            </a:r>
          </a:p>
        </p:txBody>
      </p:sp>
    </p:spTree>
    <p:extLst>
      <p:ext uri="{BB962C8B-B14F-4D97-AF65-F5344CB8AC3E}">
        <p14:creationId xmlns:p14="http://schemas.microsoft.com/office/powerpoint/2010/main" val="464734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A">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9E9AB2-0918-7510-28CF-8A6C7609E8C0}"/>
              </a:ext>
            </a:extLst>
          </p:cNvPr>
          <p:cNvGrpSpPr/>
          <p:nvPr userDrawn="1"/>
        </p:nvGrpSpPr>
        <p:grpSpPr>
          <a:xfrm>
            <a:off x="7353152" y="649079"/>
            <a:ext cx="9788578" cy="4551903"/>
            <a:chOff x="7353152" y="508383"/>
            <a:chExt cx="9788578" cy="4551903"/>
          </a:xfrm>
        </p:grpSpPr>
        <p:sp>
          <p:nvSpPr>
            <p:cNvPr id="9" name="Delay 7">
              <a:extLst>
                <a:ext uri="{FF2B5EF4-FFF2-40B4-BE49-F238E27FC236}">
                  <a16:creationId xmlns:a16="http://schemas.microsoft.com/office/drawing/2014/main" id="{FEA54465-2ECE-E632-1773-B870A850FA7D}"/>
                </a:ext>
              </a:extLst>
            </p:cNvPr>
            <p:cNvSpPr/>
            <p:nvPr userDrawn="1"/>
          </p:nvSpPr>
          <p:spPr>
            <a:xfrm flipH="1">
              <a:off x="7579672" y="815074"/>
              <a:ext cx="8940043" cy="405287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2" cstate="screen">
                <a:extLst>
                  <a:ext uri="{28A0092B-C50C-407E-A947-70E740481C1C}">
                    <a14:useLocalDpi xmlns:a14="http://schemas.microsoft.com/office/drawing/2010/main"/>
                  </a:ext>
                </a:extLst>
              </a:blip>
              <a:srcRect/>
              <a:stretch>
                <a:fillRect r="3350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1D25EED9-F0ED-8EE5-F98B-63CBA4B3F278}"/>
                </a:ext>
              </a:extLst>
            </p:cNvPr>
            <p:cNvSpPr/>
            <p:nvPr userDrawn="1"/>
          </p:nvSpPr>
          <p:spPr>
            <a:xfrm flipH="1">
              <a:off x="7353152" y="622736"/>
              <a:ext cx="9788578" cy="443755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CD0C613A-B329-E67F-E42F-B953A1EB59D0}"/>
                </a:ext>
              </a:extLst>
            </p:cNvPr>
            <p:cNvSpPr/>
            <p:nvPr userDrawn="1"/>
          </p:nvSpPr>
          <p:spPr>
            <a:xfrm flipH="1">
              <a:off x="7838701" y="508383"/>
              <a:ext cx="7252669" cy="721091"/>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0765018A-6240-8659-05E8-94530C6893B8}"/>
              </a:ext>
            </a:extLst>
          </p:cNvPr>
          <p:cNvSpPr>
            <a:spLocks noGrp="1"/>
          </p:cNvSpPr>
          <p:nvPr>
            <p:ph type="title" hasCustomPrompt="1"/>
          </p:nvPr>
        </p:nvSpPr>
        <p:spPr>
          <a:xfrm>
            <a:off x="392113" y="274064"/>
            <a:ext cx="6961039" cy="1162849"/>
          </a:xfrm>
        </p:spPr>
        <p:txBody>
          <a:bodyPr/>
          <a:lstStyle>
            <a:lvl1pPr>
              <a:defRPr/>
            </a:lvl1pPr>
          </a:lstStyle>
          <a:p>
            <a:r>
              <a:rPr lang="en-US"/>
              <a:t>Click to edit slide title</a:t>
            </a:r>
            <a:endParaRPr lang="en-CA"/>
          </a:p>
        </p:txBody>
      </p:sp>
      <p:sp>
        <p:nvSpPr>
          <p:cNvPr id="6" name="Text Placeholder 5">
            <a:extLst>
              <a:ext uri="{FF2B5EF4-FFF2-40B4-BE49-F238E27FC236}">
                <a16:creationId xmlns:a16="http://schemas.microsoft.com/office/drawing/2014/main" id="{280B0368-3891-083B-2825-2CB09373E10A}"/>
              </a:ext>
            </a:extLst>
          </p:cNvPr>
          <p:cNvSpPr>
            <a:spLocks noGrp="1"/>
          </p:cNvSpPr>
          <p:nvPr>
            <p:ph type="body" sz="quarter" idx="10" hasCustomPrompt="1"/>
          </p:nvPr>
        </p:nvSpPr>
        <p:spPr>
          <a:xfrm>
            <a:off x="392113" y="1436913"/>
            <a:ext cx="6961039" cy="5094062"/>
          </a:xfrm>
        </p:spPr>
        <p:txBody>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46674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 B">
    <p:spTree>
      <p:nvGrpSpPr>
        <p:cNvPr id="1" name=""/>
        <p:cNvGrpSpPr/>
        <p:nvPr/>
      </p:nvGrpSpPr>
      <p:grpSpPr>
        <a:xfrm>
          <a:off x="0" y="0"/>
          <a:ext cx="0" cy="0"/>
          <a:chOff x="0" y="0"/>
          <a:chExt cx="0" cy="0"/>
        </a:xfrm>
      </p:grpSpPr>
      <p:sp>
        <p:nvSpPr>
          <p:cNvPr id="14" name="Delay 7">
            <a:extLst>
              <a:ext uri="{FF2B5EF4-FFF2-40B4-BE49-F238E27FC236}">
                <a16:creationId xmlns:a16="http://schemas.microsoft.com/office/drawing/2014/main" id="{453C3E21-7990-A9E5-EC59-6646B1D7BA20}"/>
              </a:ext>
            </a:extLst>
          </p:cNvPr>
          <p:cNvSpPr/>
          <p:nvPr userDrawn="1"/>
        </p:nvSpPr>
        <p:spPr>
          <a:xfrm flipH="1">
            <a:off x="8524788" y="2714711"/>
            <a:ext cx="2966172" cy="279145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7B53837A-DC7B-F8D4-001E-1EE4E4A18A59}"/>
              </a:ext>
            </a:extLst>
          </p:cNvPr>
          <p:cNvSpPr/>
          <p:nvPr userDrawn="1"/>
        </p:nvSpPr>
        <p:spPr>
          <a:xfrm flipH="1">
            <a:off x="8669503" y="2877714"/>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5A2FBB10-B7DF-57FF-2C9B-488D69BDCA07}"/>
              </a:ext>
            </a:extLst>
          </p:cNvPr>
          <p:cNvSpPr/>
          <p:nvPr userDrawn="1"/>
        </p:nvSpPr>
        <p:spPr>
          <a:xfrm flipH="1">
            <a:off x="7883951" y="684302"/>
            <a:ext cx="6043720" cy="273985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l="398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F36D10DF-79D4-B758-0A36-DC0627A08AE2}"/>
              </a:ext>
            </a:extLst>
          </p:cNvPr>
          <p:cNvSpPr/>
          <p:nvPr userDrawn="1"/>
        </p:nvSpPr>
        <p:spPr>
          <a:xfrm flipH="1">
            <a:off x="7730817" y="553169"/>
            <a:ext cx="5073501" cy="150414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Lst>
            <a:ahLst/>
            <a:cxnLst>
              <a:cxn ang="0">
                <a:pos x="connsiteX0" y="connsiteY0"/>
              </a:cxn>
              <a:cxn ang="0">
                <a:pos x="connsiteX1" y="connsiteY1"/>
              </a:cxn>
              <a:cxn ang="0">
                <a:pos x="connsiteX2" y="connsiteY2"/>
              </a:cxn>
            </a:cxnLst>
            <a:rect l="l" t="t" r="r" b="b"/>
            <a:pathLst>
              <a:path w="5650516" h="1675214">
                <a:moveTo>
                  <a:pt x="0" y="0"/>
                </a:moveTo>
                <a:lnTo>
                  <a:pt x="3983408" y="8106"/>
                </a:lnTo>
                <a:cubicBezTo>
                  <a:pt x="4904126" y="8106"/>
                  <a:pt x="5650516" y="754496"/>
                  <a:pt x="5650516" y="1675214"/>
                </a:cubicBezTo>
              </a:path>
            </a:pathLst>
          </a:custGeom>
          <a:noFill/>
          <a:ln w="508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60F7675B-07F2-1B96-1132-A3769BD999E9}"/>
              </a:ext>
            </a:extLst>
          </p:cNvPr>
          <p:cNvSpPr/>
          <p:nvPr userDrawn="1"/>
        </p:nvSpPr>
        <p:spPr>
          <a:xfrm flipH="1">
            <a:off x="8724953" y="2850282"/>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AFAD25B7-3807-88E4-F51E-0BC9DCB1DE64}"/>
              </a:ext>
            </a:extLst>
          </p:cNvPr>
          <p:cNvSpPr/>
          <p:nvPr userDrawn="1"/>
        </p:nvSpPr>
        <p:spPr>
          <a:xfrm flipH="1">
            <a:off x="8851281" y="2976333"/>
            <a:ext cx="5008902" cy="227073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r="2603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18FA2DCB-59B4-AD22-36C0-5BD484D1BBB4}"/>
              </a:ext>
            </a:extLst>
          </p:cNvPr>
          <p:cNvSpPr>
            <a:spLocks noGrp="1"/>
          </p:cNvSpPr>
          <p:nvPr>
            <p:ph type="title"/>
          </p:nvPr>
        </p:nvSpPr>
        <p:spPr>
          <a:xfrm>
            <a:off x="431802" y="381234"/>
            <a:ext cx="7243565" cy="988938"/>
          </a:xfrm>
        </p:spPr>
        <p:txBody>
          <a:bodyPr/>
          <a:lstStyle/>
          <a:p>
            <a:r>
              <a:rPr lang="en-US"/>
              <a:t>Click to edit Master title</a:t>
            </a:r>
            <a:endParaRPr lang="en-CA"/>
          </a:p>
        </p:txBody>
      </p:sp>
      <p:sp>
        <p:nvSpPr>
          <p:cNvPr id="16" name="Text Placeholder 15">
            <a:extLst>
              <a:ext uri="{FF2B5EF4-FFF2-40B4-BE49-F238E27FC236}">
                <a16:creationId xmlns:a16="http://schemas.microsoft.com/office/drawing/2014/main" id="{20F76870-4614-6422-423A-5BB2CFF2E3ED}"/>
              </a:ext>
            </a:extLst>
          </p:cNvPr>
          <p:cNvSpPr>
            <a:spLocks noGrp="1"/>
          </p:cNvSpPr>
          <p:nvPr>
            <p:ph type="body" sz="quarter" idx="10"/>
          </p:nvPr>
        </p:nvSpPr>
        <p:spPr>
          <a:xfrm>
            <a:off x="431802" y="1370172"/>
            <a:ext cx="7243565" cy="510682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60594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C">
    <p:spTree>
      <p:nvGrpSpPr>
        <p:cNvPr id="1" name=""/>
        <p:cNvGrpSpPr/>
        <p:nvPr/>
      </p:nvGrpSpPr>
      <p:grpSpPr>
        <a:xfrm>
          <a:off x="0" y="0"/>
          <a:ext cx="0" cy="0"/>
          <a:chOff x="0" y="0"/>
          <a:chExt cx="0" cy="0"/>
        </a:xfrm>
      </p:grpSpPr>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BD0D5998-4FC1-C15F-59D2-BE3957F789CB}"/>
              </a:ext>
            </a:extLst>
          </p:cNvPr>
          <p:cNvSpPr/>
          <p:nvPr userDrawn="1"/>
        </p:nvSpPr>
        <p:spPr>
          <a:xfrm flipH="1">
            <a:off x="7357052" y="-230660"/>
            <a:ext cx="4958763" cy="224800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t="653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elay 7">
            <a:extLst>
              <a:ext uri="{FF2B5EF4-FFF2-40B4-BE49-F238E27FC236}">
                <a16:creationId xmlns:a16="http://schemas.microsoft.com/office/drawing/2014/main" id="{7F3AD1E6-1074-DC72-0D39-051314599E7B}"/>
              </a:ext>
            </a:extLst>
          </p:cNvPr>
          <p:cNvSpPr/>
          <p:nvPr userDrawn="1"/>
        </p:nvSpPr>
        <p:spPr>
          <a:xfrm flipH="1">
            <a:off x="8157476" y="3443161"/>
            <a:ext cx="4415555" cy="200174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9E2C56E9-3452-C210-41F1-E198DB3ED719}"/>
              </a:ext>
            </a:extLst>
          </p:cNvPr>
          <p:cNvSpPr/>
          <p:nvPr userDrawn="1"/>
        </p:nvSpPr>
        <p:spPr>
          <a:xfrm flipH="1">
            <a:off x="8923418" y="1415711"/>
            <a:ext cx="4775699" cy="216501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4" cstate="screen">
              <a:extLst>
                <a:ext uri="{28A0092B-C50C-407E-A947-70E740481C1C}">
                  <a14:useLocalDpi xmlns:a14="http://schemas.microsoft.com/office/drawing/2010/main"/>
                </a:ext>
              </a:extLst>
            </a:blip>
            <a:srcRect/>
            <a:stretch>
              <a:fillRect r="2718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3017236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D">
    <p:spTree>
      <p:nvGrpSpPr>
        <p:cNvPr id="1" name=""/>
        <p:cNvGrpSpPr/>
        <p:nvPr/>
      </p:nvGrpSpPr>
      <p:grpSpPr>
        <a:xfrm>
          <a:off x="0" y="0"/>
          <a:ext cx="0" cy="0"/>
          <a:chOff x="0" y="0"/>
          <a:chExt cx="0" cy="0"/>
        </a:xfrm>
      </p:grpSpPr>
      <p:sp>
        <p:nvSpPr>
          <p:cNvPr id="7" name="Round Single Corner Rectangle 6">
            <a:extLst>
              <a:ext uri="{FF2B5EF4-FFF2-40B4-BE49-F238E27FC236}">
                <a16:creationId xmlns:a16="http://schemas.microsoft.com/office/drawing/2014/main" id="{70A18B81-ACB6-3A4A-3D27-884A83DBF6E4}"/>
              </a:ext>
            </a:extLst>
          </p:cNvPr>
          <p:cNvSpPr/>
          <p:nvPr userDrawn="1"/>
        </p:nvSpPr>
        <p:spPr>
          <a:xfrm flipV="1">
            <a:off x="-1125872" y="-159657"/>
            <a:ext cx="6208050" cy="6208050"/>
          </a:xfrm>
          <a:prstGeom prst="round1Rect">
            <a:avLst/>
          </a:prstGeom>
          <a:blipFill dpi="0" rotWithShape="0">
            <a:blip r:embed="rId2" cstate="screen">
              <a:extLst>
                <a:ext uri="{28A0092B-C50C-407E-A947-70E740481C1C}">
                  <a14:useLocalDpi xmlns:a14="http://schemas.microsoft.com/office/drawing/2010/main"/>
                </a:ext>
              </a:extLst>
            </a:blip>
            <a:srcRect/>
            <a:stretch>
              <a:fillRect l="117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Round Single Corner Rectangle 8">
            <a:extLst>
              <a:ext uri="{FF2B5EF4-FFF2-40B4-BE49-F238E27FC236}">
                <a16:creationId xmlns:a16="http://schemas.microsoft.com/office/drawing/2014/main" id="{0C91C4DC-EDD5-C6AB-210F-88DFDAFDE52B}"/>
              </a:ext>
            </a:extLst>
          </p:cNvPr>
          <p:cNvSpPr/>
          <p:nvPr userDrawn="1"/>
        </p:nvSpPr>
        <p:spPr>
          <a:xfrm flipV="1">
            <a:off x="-1125872" y="3628570"/>
            <a:ext cx="6395647" cy="2593989"/>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4749CEB5-E015-8E87-3247-77F590D53043}"/>
              </a:ext>
            </a:extLst>
          </p:cNvPr>
          <p:cNvSpPr>
            <a:spLocks noGrp="1"/>
          </p:cNvSpPr>
          <p:nvPr>
            <p:ph type="title"/>
          </p:nvPr>
        </p:nvSpPr>
        <p:spPr/>
        <p:txBody>
          <a:bodyPr/>
          <a:lstStyle/>
          <a:p>
            <a:r>
              <a:rPr lang="en-US"/>
              <a:t>Click to edit Master title</a:t>
            </a:r>
            <a:endParaRPr lang="en-CA"/>
          </a:p>
        </p:txBody>
      </p:sp>
      <p:sp>
        <p:nvSpPr>
          <p:cNvPr id="11" name="Text Placeholder 10">
            <a:extLst>
              <a:ext uri="{FF2B5EF4-FFF2-40B4-BE49-F238E27FC236}">
                <a16:creationId xmlns:a16="http://schemas.microsoft.com/office/drawing/2014/main" id="{D93EFEE5-F224-B0D2-F210-0595C45AB0CD}"/>
              </a:ext>
            </a:extLst>
          </p:cNvPr>
          <p:cNvSpPr>
            <a:spLocks noGrp="1"/>
          </p:cNvSpPr>
          <p:nvPr>
            <p:ph type="body" sz="quarter" idx="10"/>
          </p:nvPr>
        </p:nvSpPr>
        <p:spPr>
          <a:xfrm>
            <a:off x="5442856" y="1574801"/>
            <a:ext cx="6386287" cy="4528456"/>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767051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E">
    <p:spTree>
      <p:nvGrpSpPr>
        <p:cNvPr id="1" name=""/>
        <p:cNvGrpSpPr/>
        <p:nvPr/>
      </p:nvGrpSpPr>
      <p:grpSpPr>
        <a:xfrm>
          <a:off x="0" y="0"/>
          <a:ext cx="0" cy="0"/>
          <a:chOff x="0" y="0"/>
          <a:chExt cx="0" cy="0"/>
        </a:xfrm>
      </p:grpSpPr>
      <p:sp>
        <p:nvSpPr>
          <p:cNvPr id="4" name="Round Single Corner Rectangle 7">
            <a:extLst>
              <a:ext uri="{FF2B5EF4-FFF2-40B4-BE49-F238E27FC236}">
                <a16:creationId xmlns:a16="http://schemas.microsoft.com/office/drawing/2014/main" id="{34468A9C-1385-44CD-027A-4323478BEFB3}"/>
              </a:ext>
            </a:extLst>
          </p:cNvPr>
          <p:cNvSpPr/>
          <p:nvPr userDrawn="1"/>
        </p:nvSpPr>
        <p:spPr>
          <a:xfrm>
            <a:off x="-1057655" y="896112"/>
            <a:ext cx="6071616" cy="6071616"/>
          </a:xfrm>
          <a:prstGeom prst="round1Rect">
            <a:avLst/>
          </a:prstGeom>
          <a:blipFill>
            <a:blip r:embed="rId2" cstate="screen">
              <a:extLst>
                <a:ext uri="{28A0092B-C50C-407E-A947-70E740481C1C}">
                  <a14:useLocalDpi xmlns:a14="http://schemas.microsoft.com/office/drawing/2010/main"/>
                </a:ext>
              </a:extLst>
            </a:blip>
            <a:stretch>
              <a:fillRect l="112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ingle Corner Rectangle 8">
            <a:extLst>
              <a:ext uri="{FF2B5EF4-FFF2-40B4-BE49-F238E27FC236}">
                <a16:creationId xmlns:a16="http://schemas.microsoft.com/office/drawing/2014/main" id="{763DC80F-94EA-E098-2B2E-FFDA2BE1BF28}"/>
              </a:ext>
            </a:extLst>
          </p:cNvPr>
          <p:cNvSpPr/>
          <p:nvPr userDrawn="1"/>
        </p:nvSpPr>
        <p:spPr>
          <a:xfrm>
            <a:off x="-1700784" y="719327"/>
            <a:ext cx="6906769" cy="2435353"/>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4D508C12-77D0-7581-784F-C0924F0A4665}"/>
              </a:ext>
            </a:extLst>
          </p:cNvPr>
          <p:cNvSpPr>
            <a:spLocks noGrp="1"/>
          </p:cNvSpPr>
          <p:nvPr>
            <p:ph type="title"/>
          </p:nvPr>
        </p:nvSpPr>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3A6D780E-12E4-C8A2-5193-494F410DFD66}"/>
              </a:ext>
            </a:extLst>
          </p:cNvPr>
          <p:cNvSpPr>
            <a:spLocks noGrp="1"/>
          </p:cNvSpPr>
          <p:nvPr>
            <p:ph type="body" sz="quarter" idx="10"/>
          </p:nvPr>
        </p:nvSpPr>
        <p:spPr>
          <a:xfrm>
            <a:off x="5442176" y="1574800"/>
            <a:ext cx="6386287" cy="4528457"/>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17567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851199" y="1795209"/>
              <a:ext cx="7207810" cy="326758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cstate="screen">
                <a:extLst>
                  <a:ext uri="{28A0092B-C50C-407E-A947-70E740481C1C}">
                    <a14:useLocalDpi xmlns:a14="http://schemas.microsoft.com/office/drawing/2010/main"/>
                  </a:ext>
                </a:extLst>
              </a:blip>
              <a:srcRect/>
              <a:stretch>
                <a:fillRect l="2507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0759372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D142B-1DF7-4F2B-18C6-DF158D517ECE}"/>
              </a:ext>
            </a:extLst>
          </p:cNvPr>
          <p:cNvSpPr>
            <a:spLocks noGrp="1"/>
          </p:cNvSpPr>
          <p:nvPr>
            <p:ph type="title"/>
          </p:nvPr>
        </p:nvSpPr>
        <p:spPr>
          <a:xfrm>
            <a:off x="929640" y="1175162"/>
            <a:ext cx="6321552" cy="2798064"/>
          </a:xfrm>
          <a:prstGeom prst="rect">
            <a:avLst/>
          </a:prstGeom>
        </p:spPr>
        <p:txBody>
          <a:bodyPr vert="horz" lIns="91440" tIns="45720" rIns="91440" bIns="45720" rtlCol="0" anchor="t">
            <a:normAutofit/>
          </a:bodyPr>
          <a:lstStyle/>
          <a:p>
            <a:r>
              <a:rPr lang="en-US"/>
              <a:t>CLICK TO EDIT TITLE</a:t>
            </a:r>
          </a:p>
        </p:txBody>
      </p:sp>
      <p:sp>
        <p:nvSpPr>
          <p:cNvPr id="3" name="Text Placeholder 2">
            <a:extLst>
              <a:ext uri="{FF2B5EF4-FFF2-40B4-BE49-F238E27FC236}">
                <a16:creationId xmlns:a16="http://schemas.microsoft.com/office/drawing/2014/main" id="{57E4B64B-FF51-9C73-7E7E-2AF026973CFD}"/>
              </a:ext>
            </a:extLst>
          </p:cNvPr>
          <p:cNvSpPr>
            <a:spLocks noGrp="1"/>
          </p:cNvSpPr>
          <p:nvPr>
            <p:ph type="body" idx="1"/>
          </p:nvPr>
        </p:nvSpPr>
        <p:spPr>
          <a:xfrm>
            <a:off x="929640" y="3973226"/>
            <a:ext cx="6065520" cy="751174"/>
          </a:xfrm>
          <a:prstGeom prst="rect">
            <a:avLst/>
          </a:prstGeom>
        </p:spPr>
        <p:txBody>
          <a:bodyPr vert="horz" lIns="91440" tIns="45720" rIns="91440" bIns="45720" rtlCol="0">
            <a:normAutofit/>
          </a:bodyPr>
          <a:lstStyle/>
          <a:p>
            <a:pPr lvl="0"/>
            <a:r>
              <a:rPr lang="en-US"/>
              <a:t>Click to edit subtitle</a:t>
            </a:r>
          </a:p>
        </p:txBody>
      </p:sp>
      <p:pic>
        <p:nvPicPr>
          <p:cNvPr id="8" name="Picture 7">
            <a:extLst>
              <a:ext uri="{FF2B5EF4-FFF2-40B4-BE49-F238E27FC236}">
                <a16:creationId xmlns:a16="http://schemas.microsoft.com/office/drawing/2014/main" id="{FB244C20-C01A-0D5F-2C16-078FE40AFEC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8200" y="5879771"/>
            <a:ext cx="11353800" cy="978230"/>
          </a:xfrm>
          <a:prstGeom prst="rect">
            <a:avLst/>
          </a:prstGeom>
        </p:spPr>
      </p:pic>
      <p:pic>
        <p:nvPicPr>
          <p:cNvPr id="10" name="Picture 9" descr="A black and white logo&#10;&#10;Description automatically generated">
            <a:extLst>
              <a:ext uri="{FF2B5EF4-FFF2-40B4-BE49-F238E27FC236}">
                <a16:creationId xmlns:a16="http://schemas.microsoft.com/office/drawing/2014/main" id="{FBB02644-BA85-ED14-538B-1C764517F0C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9046" y="477146"/>
            <a:ext cx="2092706" cy="624864"/>
          </a:xfrm>
          <a:prstGeom prst="rect">
            <a:avLst/>
          </a:prstGeom>
        </p:spPr>
      </p:pic>
    </p:spTree>
    <p:extLst>
      <p:ext uri="{BB962C8B-B14F-4D97-AF65-F5344CB8AC3E}">
        <p14:creationId xmlns:p14="http://schemas.microsoft.com/office/powerpoint/2010/main" val="35737127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80000"/>
        </a:lnSpc>
        <a:spcBef>
          <a:spcPct val="0"/>
        </a:spcBef>
        <a:buNone/>
        <a:defRPr sz="5500" b="0" i="0" kern="1200">
          <a:solidFill>
            <a:srgbClr val="DA291C"/>
          </a:solidFill>
          <a:latin typeface="Avenir LT Std 65 Medium" panose="020B0603020203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Avenir LT Std 55 Roman" panose="020B05030202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A black and white logo&#10;&#10;Description automatically generated">
            <a:extLst>
              <a:ext uri="{FF2B5EF4-FFF2-40B4-BE49-F238E27FC236}">
                <a16:creationId xmlns:a16="http://schemas.microsoft.com/office/drawing/2014/main" id="{8B6CFB89-1318-1B90-1CD1-1AFE931A17E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5843250"/>
            <a:ext cx="2365131" cy="633517"/>
          </a:xfrm>
          <a:prstGeom prst="rect">
            <a:avLst/>
          </a:prstGeom>
        </p:spPr>
      </p:pic>
      <p:sp>
        <p:nvSpPr>
          <p:cNvPr id="7" name="Title Placeholder 6">
            <a:extLst>
              <a:ext uri="{FF2B5EF4-FFF2-40B4-BE49-F238E27FC236}">
                <a16:creationId xmlns:a16="http://schemas.microsoft.com/office/drawing/2014/main" id="{CE9F6D03-0BD3-0BC4-9D65-83D1FAB357C9}"/>
              </a:ext>
            </a:extLst>
          </p:cNvPr>
          <p:cNvSpPr>
            <a:spLocks noGrp="1"/>
          </p:cNvSpPr>
          <p:nvPr>
            <p:ph type="title"/>
          </p:nvPr>
        </p:nvSpPr>
        <p:spPr>
          <a:xfrm>
            <a:off x="431802" y="381234"/>
            <a:ext cx="7677586" cy="988938"/>
          </a:xfrm>
          <a:prstGeom prst="rect">
            <a:avLst/>
          </a:prstGeom>
        </p:spPr>
        <p:txBody>
          <a:bodyPr vert="horz" lIns="91440" tIns="45720" rIns="91440" bIns="45720" rtlCol="0" anchor="ctr">
            <a:normAutofit/>
          </a:bodyPr>
          <a:lstStyle/>
          <a:p>
            <a:r>
              <a:rPr lang="en-US"/>
              <a:t>Click to edit slide title</a:t>
            </a:r>
            <a:endParaRPr lang="en-CA"/>
          </a:p>
        </p:txBody>
      </p:sp>
      <p:sp>
        <p:nvSpPr>
          <p:cNvPr id="8" name="Text Placeholder 7">
            <a:extLst>
              <a:ext uri="{FF2B5EF4-FFF2-40B4-BE49-F238E27FC236}">
                <a16:creationId xmlns:a16="http://schemas.microsoft.com/office/drawing/2014/main" id="{94CCA0DF-DFBE-C8D5-D2CF-FD0BD26BEB71}"/>
              </a:ext>
            </a:extLst>
          </p:cNvPr>
          <p:cNvSpPr>
            <a:spLocks noGrp="1"/>
          </p:cNvSpPr>
          <p:nvPr>
            <p:ph type="body" idx="1"/>
          </p:nvPr>
        </p:nvSpPr>
        <p:spPr>
          <a:xfrm>
            <a:off x="431802" y="1370172"/>
            <a:ext cx="7677586" cy="4806791"/>
          </a:xfrm>
          <a:prstGeom prst="rect">
            <a:avLst/>
          </a:prstGeom>
        </p:spPr>
        <p:txBody>
          <a:bodyPr vert="horz" lIns="91440" tIns="45720" rIns="91440" bIns="45720" rtlCol="0">
            <a:normAutofit/>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1349283940"/>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1EA1802-73F3-4DB6-48BB-E821959E5F5F}"/>
              </a:ext>
            </a:extLst>
          </p:cNvPr>
          <p:cNvSpPr>
            <a:spLocks noGrp="1"/>
          </p:cNvSpPr>
          <p:nvPr>
            <p:ph type="body" idx="1"/>
          </p:nvPr>
        </p:nvSpPr>
        <p:spPr>
          <a:xfrm>
            <a:off x="5442855" y="1574801"/>
            <a:ext cx="6386287" cy="450668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
        <p:nvSpPr>
          <p:cNvPr id="7" name="Title Placeholder 6">
            <a:extLst>
              <a:ext uri="{FF2B5EF4-FFF2-40B4-BE49-F238E27FC236}">
                <a16:creationId xmlns:a16="http://schemas.microsoft.com/office/drawing/2014/main" id="{C225B761-BAB4-28C3-24E8-A4FA17B3A0EF}"/>
              </a:ext>
            </a:extLst>
          </p:cNvPr>
          <p:cNvSpPr>
            <a:spLocks noGrp="1"/>
          </p:cNvSpPr>
          <p:nvPr>
            <p:ph type="title"/>
          </p:nvPr>
        </p:nvSpPr>
        <p:spPr>
          <a:xfrm>
            <a:off x="5442856" y="365126"/>
            <a:ext cx="6386287" cy="1209674"/>
          </a:xfrm>
          <a:prstGeom prst="rect">
            <a:avLst/>
          </a:prstGeom>
        </p:spPr>
        <p:txBody>
          <a:bodyPr vert="horz" lIns="91440" tIns="45720" rIns="91440" bIns="45720" rtlCol="0" anchor="ctr">
            <a:normAutofit/>
          </a:bodyPr>
          <a:lstStyle/>
          <a:p>
            <a:r>
              <a:rPr lang="en-US"/>
              <a:t>Click to edit Master title</a:t>
            </a:r>
            <a:endParaRPr lang="en-CA"/>
          </a:p>
        </p:txBody>
      </p:sp>
      <p:pic>
        <p:nvPicPr>
          <p:cNvPr id="8" name="Picture 7" descr="A black and white logo&#10;&#10;Description automatically generated">
            <a:extLst>
              <a:ext uri="{FF2B5EF4-FFF2-40B4-BE49-F238E27FC236}">
                <a16:creationId xmlns:a16="http://schemas.microsoft.com/office/drawing/2014/main" id="{9096F8CA-9C8C-9CBF-C127-9764BC7E574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6176115"/>
            <a:ext cx="2365131" cy="633517"/>
          </a:xfrm>
          <a:prstGeom prst="rect">
            <a:avLst/>
          </a:prstGeom>
        </p:spPr>
      </p:pic>
    </p:spTree>
    <p:extLst>
      <p:ext uri="{BB962C8B-B14F-4D97-AF65-F5344CB8AC3E}">
        <p14:creationId xmlns:p14="http://schemas.microsoft.com/office/powerpoint/2010/main" val="3800102818"/>
      </p:ext>
    </p:extLst>
  </p:cSld>
  <p:clrMap bg1="lt1" tx1="dk1" bg2="lt2" tx2="dk2" accent1="accent1" accent2="accent2" accent3="accent3" accent4="accent4" accent5="accent5" accent6="accent6" hlink="hlink" folHlink="folHlink"/>
  <p:sldLayoutIdLst>
    <p:sldLayoutId id="2147483651" r:id="rId1"/>
    <p:sldLayoutId id="2147483669" r:id="rId2"/>
    <p:sldLayoutId id="2147483660" r:id="rId3"/>
  </p:sldLayoutIdLst>
  <p:txStyles>
    <p:titleStyle>
      <a:lvl1pPr algn="l" defTabSz="914400" rtl="0" eaLnBrk="1" latinLnBrk="0" hangingPunct="1">
        <a:lnSpc>
          <a:spcPct val="90000"/>
        </a:lnSpc>
        <a:spcBef>
          <a:spcPct val="0"/>
        </a:spcBef>
        <a:buNone/>
        <a:defRPr sz="4400" kern="1200">
          <a:solidFill>
            <a:srgbClr val="DA291C"/>
          </a:solidFill>
          <a:latin typeface="Avenir LT Std 65 Medium" panose="020B0603020203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black and orange logo&#10;&#10;Description automatically generated">
            <a:extLst>
              <a:ext uri="{FF2B5EF4-FFF2-40B4-BE49-F238E27FC236}">
                <a16:creationId xmlns:a16="http://schemas.microsoft.com/office/drawing/2014/main" id="{17131985-CDEB-7398-1811-1367F1DC152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77456" y="5840743"/>
            <a:ext cx="5114544" cy="1017257"/>
          </a:xfrm>
          <a:prstGeom prst="rect">
            <a:avLst/>
          </a:prstGeom>
        </p:spPr>
      </p:pic>
      <p:sp>
        <p:nvSpPr>
          <p:cNvPr id="7" name="Title Placeholder 6">
            <a:extLst>
              <a:ext uri="{FF2B5EF4-FFF2-40B4-BE49-F238E27FC236}">
                <a16:creationId xmlns:a16="http://schemas.microsoft.com/office/drawing/2014/main" id="{DEB1B09E-2AC2-E454-15E2-30592156B9D8}"/>
              </a:ext>
            </a:extLst>
          </p:cNvPr>
          <p:cNvSpPr>
            <a:spLocks noGrp="1"/>
          </p:cNvSpPr>
          <p:nvPr>
            <p:ph type="title"/>
          </p:nvPr>
        </p:nvSpPr>
        <p:spPr>
          <a:xfrm>
            <a:off x="838200" y="466029"/>
            <a:ext cx="10515600" cy="1017258"/>
          </a:xfrm>
          <a:prstGeom prst="rect">
            <a:avLst/>
          </a:prstGeom>
        </p:spPr>
        <p:txBody>
          <a:bodyPr vert="horz" lIns="91440" tIns="45720" rIns="91440" bIns="45720" rtlCol="0" anchor="ctr">
            <a:normAutofit/>
          </a:bodyPr>
          <a:lstStyle/>
          <a:p>
            <a:r>
              <a:rPr lang="en-US"/>
              <a:t>Click to edit Master title</a:t>
            </a:r>
            <a:endParaRPr lang="en-CA"/>
          </a:p>
        </p:txBody>
      </p:sp>
      <p:sp>
        <p:nvSpPr>
          <p:cNvPr id="9" name="Text Placeholder 8">
            <a:extLst>
              <a:ext uri="{FF2B5EF4-FFF2-40B4-BE49-F238E27FC236}">
                <a16:creationId xmlns:a16="http://schemas.microsoft.com/office/drawing/2014/main" id="{C88E2F95-7E66-9D24-1731-F3272F57CB68}"/>
              </a:ext>
            </a:extLst>
          </p:cNvPr>
          <p:cNvSpPr>
            <a:spLocks noGrp="1"/>
          </p:cNvSpPr>
          <p:nvPr>
            <p:ph type="body" idx="1"/>
          </p:nvPr>
        </p:nvSpPr>
        <p:spPr>
          <a:xfrm>
            <a:off x="838199" y="1483287"/>
            <a:ext cx="10515599" cy="435745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194660820"/>
      </p:ext>
    </p:extLst>
  </p:cSld>
  <p:clrMap bg1="lt1" tx1="dk1" bg2="lt2" tx2="dk2" accent1="accent1" accent2="accent2" accent3="accent3" accent4="accent4" accent5="accent5" accent6="accent6" hlink="hlink" folHlink="folHlink"/>
  <p:sldLayoutIdLst>
    <p:sldLayoutId id="2147483652" r:id="rId1"/>
    <p:sldLayoutId id="2147483668" r:id="rId2"/>
    <p:sldLayoutId id="2147483671" r:id="rId3"/>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hyperlink" Target="https://www.niginan.ca/" TargetMode="External"/><Relationship Id="rId3" Type="http://schemas.openxmlformats.org/officeDocument/2006/relationships/hyperlink" Target="https://bentarrow.ca/" TargetMode="External"/><Relationship Id="rId7" Type="http://schemas.openxmlformats.org/officeDocument/2006/relationships/hyperlink" Target="https://www.ncsa.ca/" TargetMode="External"/><Relationship Id="rId2" Type="http://schemas.openxmlformats.org/officeDocument/2006/relationships/hyperlink" Target="https://www.aboriginalcounseling.com/" TargetMode="External"/><Relationship Id="rId1" Type="http://schemas.openxmlformats.org/officeDocument/2006/relationships/slideLayout" Target="../slideLayouts/slideLayout10.xml"/><Relationship Id="rId6" Type="http://schemas.openxmlformats.org/officeDocument/2006/relationships/hyperlink" Target="http://www.metischild.com/2019Site/index.html" TargetMode="External"/><Relationship Id="rId5" Type="http://schemas.openxmlformats.org/officeDocument/2006/relationships/hyperlink" Target="https://e-nhc.org/" TargetMode="External"/><Relationship Id="rId4" Type="http://schemas.openxmlformats.org/officeDocument/2006/relationships/hyperlink" Target="https://voicesoftheland.org/community/edmonton-aboriginal-seniors-centr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v1KWzchl5ow" TargetMode="External"/><Relationship Id="rId2" Type="http://schemas.openxmlformats.org/officeDocument/2006/relationships/hyperlink" Target="https://www.myunitedway.ca/news/13-resources-to-help-you-learn-more-about-truth-and-reconciliation/" TargetMode="External"/><Relationship Id="rId1" Type="http://schemas.openxmlformats.org/officeDocument/2006/relationships/slideLayout" Target="../slideLayouts/slideLayout10.xml"/><Relationship Id="rId4" Type="http://schemas.openxmlformats.org/officeDocument/2006/relationships/hyperlink" Target="mailto:servicehub@myunitedway.c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03C2A-A1DC-E26C-5CA1-803A9058D820}"/>
              </a:ext>
            </a:extLst>
          </p:cNvPr>
          <p:cNvSpPr>
            <a:spLocks noGrp="1"/>
          </p:cNvSpPr>
          <p:nvPr>
            <p:ph type="title"/>
          </p:nvPr>
        </p:nvSpPr>
        <p:spPr>
          <a:xfrm>
            <a:off x="507036" y="1166158"/>
            <a:ext cx="8750430" cy="1650194"/>
          </a:xfrm>
        </p:spPr>
        <p:txBody>
          <a:bodyPr>
            <a:normAutofit/>
          </a:bodyPr>
          <a:lstStyle/>
          <a:p>
            <a:r>
              <a:rPr lang="en-CA" sz="5500" b="0"/>
              <a:t>Supporting Indigenous-led</a:t>
            </a:r>
            <a:br>
              <a:rPr lang="en-CA" sz="5500" b="0"/>
            </a:br>
            <a:r>
              <a:rPr lang="en-CA" sz="5500" b="0"/>
              <a:t>Agencies</a:t>
            </a:r>
          </a:p>
        </p:txBody>
      </p:sp>
    </p:spTree>
    <p:extLst>
      <p:ext uri="{BB962C8B-B14F-4D97-AF65-F5344CB8AC3E}">
        <p14:creationId xmlns:p14="http://schemas.microsoft.com/office/powerpoint/2010/main" val="2071646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039E3-91E2-F7C1-D257-0046D817643C}"/>
              </a:ext>
            </a:extLst>
          </p:cNvPr>
          <p:cNvSpPr>
            <a:spLocks noGrp="1"/>
          </p:cNvSpPr>
          <p:nvPr>
            <p:ph type="title"/>
          </p:nvPr>
        </p:nvSpPr>
        <p:spPr/>
        <p:txBody>
          <a:bodyPr/>
          <a:lstStyle/>
          <a:p>
            <a:r>
              <a:rPr lang="en-US"/>
              <a:t>Advancing Equity</a:t>
            </a:r>
          </a:p>
        </p:txBody>
      </p:sp>
      <p:sp>
        <p:nvSpPr>
          <p:cNvPr id="3" name="Picture Placeholder 2">
            <a:extLst>
              <a:ext uri="{FF2B5EF4-FFF2-40B4-BE49-F238E27FC236}">
                <a16:creationId xmlns:a16="http://schemas.microsoft.com/office/drawing/2014/main" id="{730A3CB8-7A2F-0CD7-74C8-F46323573DEB}"/>
              </a:ext>
            </a:extLst>
          </p:cNvPr>
          <p:cNvSpPr>
            <a:spLocks noGrp="1"/>
          </p:cNvSpPr>
          <p:nvPr>
            <p:ph type="pic" sz="quarter" idx="10"/>
          </p:nvPr>
        </p:nvSpPr>
        <p:spPr/>
        <p:txBody>
          <a:bodyPr>
            <a:normAutofit/>
          </a:bodyPr>
          <a:lstStyle/>
          <a:p>
            <a:pPr>
              <a:buClr>
                <a:srgbClr val="DA291C"/>
              </a:buClr>
            </a:pPr>
            <a:r>
              <a:rPr lang="en-CA" sz="2000"/>
              <a:t>United Way recognizes that systemic barriers and discrimination – whether based on race, religion, age, gender identity, sexuality, or disability – create inequities that must be addressed.</a:t>
            </a:r>
          </a:p>
          <a:p>
            <a:pPr lvl="0">
              <a:buClr>
                <a:srgbClr val="DA291C"/>
              </a:buClr>
            </a:pPr>
            <a:r>
              <a:rPr lang="en-CA" sz="2000"/>
              <a:t>The legacy of colonization and the residential school system continues, reflected in the significant disparities in education, income, and health between Indigenous people and other Canadians in the racism and the systemic discrimination Indigenous people regularly experience.</a:t>
            </a:r>
          </a:p>
          <a:p>
            <a:pPr>
              <a:buClr>
                <a:srgbClr val="DA291C"/>
              </a:buClr>
            </a:pPr>
            <a:r>
              <a:rPr lang="en-CA" sz="2000"/>
              <a:t>Throughout the development of their new impact strategy, United Way of the Alberta Capital Region heard that to be relevant, responsive, and create the greatest impact, they must centre the voices of Indigenous and equity-deserving communities and drive funding and resources to priorities and needs as defined by those communities.</a:t>
            </a:r>
          </a:p>
        </p:txBody>
      </p:sp>
    </p:spTree>
    <p:extLst>
      <p:ext uri="{BB962C8B-B14F-4D97-AF65-F5344CB8AC3E}">
        <p14:creationId xmlns:p14="http://schemas.microsoft.com/office/powerpoint/2010/main" val="905396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958A1B-20DC-129D-7E35-F56F7A90BA8C}"/>
              </a:ext>
            </a:extLst>
          </p:cNvPr>
          <p:cNvSpPr>
            <a:spLocks noGrp="1"/>
          </p:cNvSpPr>
          <p:nvPr>
            <p:ph type="title"/>
          </p:nvPr>
        </p:nvSpPr>
        <p:spPr/>
        <p:txBody>
          <a:bodyPr>
            <a:normAutofit/>
          </a:bodyPr>
          <a:lstStyle/>
          <a:p>
            <a:r>
              <a:rPr lang="en-CA"/>
              <a:t>Building Relationships</a:t>
            </a:r>
          </a:p>
        </p:txBody>
      </p:sp>
      <p:sp>
        <p:nvSpPr>
          <p:cNvPr id="7" name="Text Placeholder 6">
            <a:extLst>
              <a:ext uri="{FF2B5EF4-FFF2-40B4-BE49-F238E27FC236}">
                <a16:creationId xmlns:a16="http://schemas.microsoft.com/office/drawing/2014/main" id="{6F745DEE-D2B4-6B6F-AC7E-8793995ACDD3}"/>
              </a:ext>
            </a:extLst>
          </p:cNvPr>
          <p:cNvSpPr>
            <a:spLocks noGrp="1"/>
          </p:cNvSpPr>
          <p:nvPr>
            <p:ph type="body" sz="quarter" idx="10"/>
          </p:nvPr>
        </p:nvSpPr>
        <p:spPr>
          <a:xfrm>
            <a:off x="838200" y="1733550"/>
            <a:ext cx="10515600" cy="4103649"/>
          </a:xfrm>
        </p:spPr>
        <p:txBody>
          <a:bodyPr vert="horz" lIns="91440" tIns="45720" rIns="91440" bIns="45720" rtlCol="0" anchor="t">
            <a:normAutofit fontScale="92500" lnSpcReduction="10000"/>
          </a:bodyPr>
          <a:lstStyle/>
          <a:p>
            <a:pPr marL="228600" marR="0" indent="-228600">
              <a:lnSpc>
                <a:spcPct val="110000"/>
              </a:lnSpc>
              <a:spcAft>
                <a:spcPts val="0"/>
              </a:spcAft>
              <a:buClr>
                <a:srgbClr val="DA291C"/>
              </a:buClr>
            </a:pPr>
            <a:r>
              <a:rPr lang="en-CA"/>
              <a:t>With this new strategy, United Way is building stronger relationships with equity-deserving and Indigenous communities to shift practices and co-develop strategies to achieve the most meaningful impact.</a:t>
            </a:r>
            <a:endParaRPr lang="en-US"/>
          </a:p>
          <a:p>
            <a:pPr marL="228600" indent="-228600">
              <a:spcAft>
                <a:spcPts val="600"/>
              </a:spcAft>
              <a:buClr>
                <a:srgbClr val="DA291C"/>
              </a:buClr>
            </a:pPr>
            <a:r>
              <a:rPr lang="en-US"/>
              <a:t>United Way currently provides front-line agency funding to Indigenous-led and Indigenous-serving organizations:</a:t>
            </a:r>
          </a:p>
          <a:p>
            <a:pPr lvl="1">
              <a:spcBef>
                <a:spcPts val="0"/>
              </a:spcBef>
              <a:buClr>
                <a:srgbClr val="DA291C"/>
              </a:buClr>
              <a:buFont typeface="Courier New" panose="02070309020205020404" pitchFamily="49" charset="0"/>
              <a:buChar char="o"/>
            </a:pPr>
            <a:r>
              <a:rPr lang="en-US">
                <a:hlinkClick r:id="rId2"/>
              </a:rPr>
              <a:t>Aboriginal Counseling Services of Alberta</a:t>
            </a:r>
            <a:endParaRPr lang="en-US"/>
          </a:p>
          <a:p>
            <a:pPr marL="800100" marR="0" lvl="1" indent="-342900">
              <a:spcBef>
                <a:spcPts val="0"/>
              </a:spcBef>
              <a:buClr>
                <a:srgbClr val="DA291C"/>
              </a:buClr>
              <a:buFont typeface="Courier New" panose="02070309020205020404" pitchFamily="49" charset="0"/>
              <a:buChar char="o"/>
            </a:pPr>
            <a:r>
              <a:rPr lang="en-US">
                <a:hlinkClick r:id="rId3"/>
              </a:rPr>
              <a:t>Bent Arrow Traditional Healing Society</a:t>
            </a:r>
            <a:endParaRPr lang="en-US"/>
          </a:p>
          <a:p>
            <a:pPr lvl="1">
              <a:spcBef>
                <a:spcPts val="0"/>
              </a:spcBef>
              <a:buClr>
                <a:srgbClr val="DA291C"/>
              </a:buClr>
              <a:buFont typeface="Courier New" panose="02070309020205020404" pitchFamily="49" charset="0"/>
              <a:buChar char="o"/>
            </a:pPr>
            <a:r>
              <a:rPr lang="en-CA">
                <a:hlinkClick r:id="rId4"/>
              </a:rPr>
              <a:t>Edmonton Aboriginal Seniors Centre</a:t>
            </a:r>
            <a:endParaRPr lang="en-CA"/>
          </a:p>
          <a:p>
            <a:pPr marL="800100" marR="0" lvl="1" indent="-342900">
              <a:spcBef>
                <a:spcPts val="0"/>
              </a:spcBef>
              <a:buClr>
                <a:srgbClr val="DA291C"/>
              </a:buClr>
              <a:buFont typeface="Courier New" panose="02070309020205020404" pitchFamily="49" charset="0"/>
              <a:buChar char="o"/>
            </a:pPr>
            <a:r>
              <a:rPr lang="en-US">
                <a:hlinkClick r:id="rId5"/>
              </a:rPr>
              <a:t>Edmonton Native Healing Centre</a:t>
            </a:r>
            <a:endParaRPr lang="en-US"/>
          </a:p>
          <a:p>
            <a:pPr marL="800100" marR="0" lvl="1" indent="-342900">
              <a:spcBef>
                <a:spcPts val="0"/>
              </a:spcBef>
              <a:buClr>
                <a:srgbClr val="DA291C"/>
              </a:buClr>
              <a:buFont typeface="Courier New" panose="02070309020205020404" pitchFamily="49" charset="0"/>
              <a:buChar char="o"/>
            </a:pPr>
            <a:r>
              <a:rPr lang="en-US">
                <a:hlinkClick r:id="rId6"/>
              </a:rPr>
              <a:t>Metis Child &amp; Family Services Society of Alberta</a:t>
            </a:r>
            <a:endParaRPr lang="en-US"/>
          </a:p>
          <a:p>
            <a:pPr lvl="1">
              <a:spcBef>
                <a:spcPts val="0"/>
              </a:spcBef>
              <a:buClr>
                <a:srgbClr val="DA291C"/>
              </a:buClr>
              <a:buFont typeface="Courier New" panose="02070309020205020404" pitchFamily="49" charset="0"/>
              <a:buChar char="o"/>
            </a:pPr>
            <a:r>
              <a:rPr lang="en-CA">
                <a:hlinkClick r:id="rId7"/>
              </a:rPr>
              <a:t>Native Counselling Services</a:t>
            </a:r>
            <a:endParaRPr lang="en-US"/>
          </a:p>
          <a:p>
            <a:pPr marL="800100" marR="0" lvl="1" indent="-342900">
              <a:spcBef>
                <a:spcPts val="0"/>
              </a:spcBef>
              <a:buClr>
                <a:srgbClr val="DA291C"/>
              </a:buClr>
              <a:buFont typeface="Courier New" panose="02070309020205020404" pitchFamily="49" charset="0"/>
              <a:buChar char="o"/>
            </a:pPr>
            <a:r>
              <a:rPr lang="en-US">
                <a:hlinkClick r:id="rId8"/>
              </a:rPr>
              <a:t>NiGiNan Housing Ventures</a:t>
            </a:r>
            <a:endParaRPr lang="en-US"/>
          </a:p>
          <a:p>
            <a:pPr marL="457200" marR="0" lvl="1" indent="0">
              <a:spcBef>
                <a:spcPts val="0"/>
              </a:spcBef>
              <a:buClr>
                <a:srgbClr val="DA291C"/>
              </a:buClr>
              <a:buNone/>
            </a:pPr>
            <a:endParaRPr lang="en-US"/>
          </a:p>
        </p:txBody>
      </p:sp>
    </p:spTree>
    <p:extLst>
      <p:ext uri="{BB962C8B-B14F-4D97-AF65-F5344CB8AC3E}">
        <p14:creationId xmlns:p14="http://schemas.microsoft.com/office/powerpoint/2010/main" val="637285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958A1B-20DC-129D-7E35-F56F7A90BA8C}"/>
              </a:ext>
            </a:extLst>
          </p:cNvPr>
          <p:cNvSpPr>
            <a:spLocks noGrp="1"/>
          </p:cNvSpPr>
          <p:nvPr>
            <p:ph type="title"/>
          </p:nvPr>
        </p:nvSpPr>
        <p:spPr/>
        <p:txBody>
          <a:bodyPr/>
          <a:lstStyle/>
          <a:p>
            <a:r>
              <a:rPr lang="en-CA"/>
              <a:t>Education &amp; Understanding</a:t>
            </a:r>
          </a:p>
        </p:txBody>
      </p:sp>
      <p:sp>
        <p:nvSpPr>
          <p:cNvPr id="7" name="Text Placeholder 6">
            <a:extLst>
              <a:ext uri="{FF2B5EF4-FFF2-40B4-BE49-F238E27FC236}">
                <a16:creationId xmlns:a16="http://schemas.microsoft.com/office/drawing/2014/main" id="{6F745DEE-D2B4-6B6F-AC7E-8793995ACDD3}"/>
              </a:ext>
            </a:extLst>
          </p:cNvPr>
          <p:cNvSpPr>
            <a:spLocks noGrp="1"/>
          </p:cNvSpPr>
          <p:nvPr>
            <p:ph type="body" sz="quarter" idx="10"/>
          </p:nvPr>
        </p:nvSpPr>
        <p:spPr>
          <a:xfrm>
            <a:off x="838200" y="1856020"/>
            <a:ext cx="5724941" cy="4187911"/>
          </a:xfrm>
        </p:spPr>
        <p:txBody>
          <a:bodyPr vert="horz" lIns="91440" tIns="45720" rIns="91440" bIns="45720" rtlCol="0" anchor="t">
            <a:normAutofit fontScale="47500" lnSpcReduction="20000"/>
          </a:bodyPr>
          <a:lstStyle/>
          <a:p>
            <a:pPr marL="0" indent="0">
              <a:lnSpc>
                <a:spcPct val="110000"/>
              </a:lnSpc>
              <a:buNone/>
            </a:pPr>
            <a:r>
              <a:rPr lang="en-CA" sz="3300">
                <a:latin typeface="Avenir LT Std 45 Book"/>
              </a:rPr>
              <a:t>How can you deepen your understanding of the impacts of systemic racism on Indigenous peoples? How can you help our community and those who are disproportionately impacted by poverty?</a:t>
            </a:r>
          </a:p>
          <a:p>
            <a:pPr marL="0" indent="0">
              <a:lnSpc>
                <a:spcPct val="110000"/>
              </a:lnSpc>
              <a:buNone/>
            </a:pPr>
            <a:r>
              <a:rPr lang="en-CA" sz="3300">
                <a:latin typeface="Avenir LT Std 45 Book"/>
              </a:rPr>
              <a:t>Support programming with comprehensive services, where Indigenous teaching and cultural influence from an elder is included throughout programming.  </a:t>
            </a:r>
            <a:endParaRPr lang="en-CA"/>
          </a:p>
          <a:p>
            <a:pPr>
              <a:lnSpc>
                <a:spcPct val="110000"/>
              </a:lnSpc>
              <a:buClr>
                <a:srgbClr val="DA291C"/>
              </a:buClr>
            </a:pPr>
            <a:r>
              <a:rPr lang="en-CA" sz="3300">
                <a:latin typeface="Avenir LT Std 45 Book"/>
              </a:rPr>
              <a:t>Learn more about the impact of intergenerational trauma - </a:t>
            </a:r>
            <a:r>
              <a:rPr lang="en-CA" sz="3300">
                <a:latin typeface="Avenir LT Std 45 Book"/>
                <a:hlinkClick r:id="rId2"/>
              </a:rPr>
              <a:t>13 resources to help you learn more about Truth and Reconciliation</a:t>
            </a:r>
            <a:endParaRPr lang="en-CA" sz="3300">
              <a:latin typeface="Avenir LT Std 45 Book"/>
            </a:endParaRPr>
          </a:p>
          <a:p>
            <a:pPr>
              <a:lnSpc>
                <a:spcPct val="110000"/>
              </a:lnSpc>
              <a:buClr>
                <a:srgbClr val="DA291C"/>
              </a:buClr>
            </a:pPr>
            <a:r>
              <a:rPr lang="en-CA" sz="3300"/>
              <a:t>Participate in a </a:t>
            </a:r>
            <a:r>
              <a:rPr lang="en-CA" sz="3300">
                <a:latin typeface="Avenir LT Std 45 Book" panose="020B0502020203020204"/>
                <a:hlinkClick r:id="rId3"/>
              </a:rPr>
              <a:t>KAIROS Blanket Exercise</a:t>
            </a:r>
            <a:r>
              <a:rPr lang="en-CA" sz="3300">
                <a:latin typeface="Avenir LT Std 45 Book" panose="020B0502020203020204"/>
              </a:rPr>
              <a:t> </a:t>
            </a:r>
            <a:r>
              <a:rPr lang="en-CA" sz="3300"/>
              <a:t>with your team to deepen your understanding. </a:t>
            </a:r>
            <a:endParaRPr lang="en-CA" sz="3300">
              <a:latin typeface="Avenir LT Std 45 Book" panose="020B0502020203020204"/>
            </a:endParaRPr>
          </a:p>
          <a:p>
            <a:pPr>
              <a:lnSpc>
                <a:spcPct val="110000"/>
              </a:lnSpc>
              <a:buClr>
                <a:srgbClr val="DA291C"/>
              </a:buClr>
            </a:pPr>
            <a:r>
              <a:rPr lang="en-CA" sz="3400">
                <a:latin typeface="Avenir LT Std 45 Book"/>
              </a:rPr>
              <a:t>Contact United Way for additional resources and learning opportunities at </a:t>
            </a:r>
            <a:r>
              <a:rPr lang="en-CA" sz="3400">
                <a:latin typeface="Avenir LT Std 45 Book"/>
                <a:hlinkClick r:id="rId4"/>
              </a:rPr>
              <a:t>servicehub@myunitedway.ca</a:t>
            </a:r>
            <a:endParaRPr lang="en-CA" sz="3400">
              <a:latin typeface="Avenir LT Std 45 Book"/>
            </a:endParaRPr>
          </a:p>
          <a:p>
            <a:pPr marL="0" indent="0">
              <a:buNone/>
            </a:pPr>
            <a:endParaRPr lang="en-CA" sz="3400"/>
          </a:p>
          <a:p>
            <a:endParaRPr lang="en-CA"/>
          </a:p>
        </p:txBody>
      </p:sp>
    </p:spTree>
    <p:extLst>
      <p:ext uri="{BB962C8B-B14F-4D97-AF65-F5344CB8AC3E}">
        <p14:creationId xmlns:p14="http://schemas.microsoft.com/office/powerpoint/2010/main" val="539621876"/>
      </p:ext>
    </p:extLst>
  </p:cSld>
  <p:clrMapOvr>
    <a:masterClrMapping/>
  </p:clrMapOvr>
</p:sld>
</file>

<file path=ppt/theme/theme1.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12CE1EB-168D-4D33-B97D-F6CFB21C963B}"/>
    </a:ext>
  </a:extLst>
</a:theme>
</file>

<file path=ppt/theme/theme2.xml><?xml version="1.0" encoding="utf-8"?>
<a:theme xmlns:a="http://schemas.openxmlformats.org/drawingml/2006/main" name="Content Slides - Lef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4B917AE-FF08-4A65-96FD-58BF51979005}"/>
    </a:ext>
  </a:extLst>
</a:theme>
</file>

<file path=ppt/theme/theme3.xml><?xml version="1.0" encoding="utf-8"?>
<a:theme xmlns:a="http://schemas.openxmlformats.org/drawingml/2006/main" name="Content Slides - Righ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3931D9E2-E4FF-4B76-9CDD-80C10E4C13A3}"/>
    </a:ext>
  </a:extLst>
</a:theme>
</file>

<file path=ppt/theme/theme4.xml><?xml version="1.0" encoding="utf-8"?>
<a:theme xmlns:a="http://schemas.openxmlformats.org/drawingml/2006/main" name="Content Slides - Justifi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25792CC7-E9E8-4A74-8D9E-693B7DE2C8F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360a122-6a29-4710-8045-67fb26c4ed69" xsi:nil="true"/>
    <lcf76f155ced4ddcb4097134ff3c332f xmlns="13eba703-9cf6-486e-bf6c-83cf1334679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E29F61083D1B4FBA06B7E26A0D19D2" ma:contentTypeVersion="18" ma:contentTypeDescription="Create a new document." ma:contentTypeScope="" ma:versionID="cf32333ba377dbab90a615461f9cc6db">
  <xsd:schema xmlns:xsd="http://www.w3.org/2001/XMLSchema" xmlns:xs="http://www.w3.org/2001/XMLSchema" xmlns:p="http://schemas.microsoft.com/office/2006/metadata/properties" xmlns:ns2="13eba703-9cf6-486e-bf6c-83cf13346795" xmlns:ns3="0360a122-6a29-4710-8045-67fb26c4ed69" targetNamespace="http://schemas.microsoft.com/office/2006/metadata/properties" ma:root="true" ma:fieldsID="a591f45027889595cb04ee615f930694" ns2:_="" ns3:_="">
    <xsd:import namespace="13eba703-9cf6-486e-bf6c-83cf13346795"/>
    <xsd:import namespace="0360a122-6a29-4710-8045-67fb26c4ed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eba703-9cf6-486e-bf6c-83cf133467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1067e84-1d34-4230-94d8-8f507bb4832e"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60a122-6a29-4710-8045-67fb26c4ed6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4fdd137-e2f7-4356-8908-3cc2dffa740b}" ma:internalName="TaxCatchAll" ma:showField="CatchAllData" ma:web="0360a122-6a29-4710-8045-67fb26c4ed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890790-446C-4748-BB9A-416B7C00AE80}">
  <ds:schemaRefs>
    <ds:schemaRef ds:uri="0360a122-6a29-4710-8045-67fb26c4ed69"/>
    <ds:schemaRef ds:uri="13eba703-9cf6-486e-bf6c-83cf1334679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4DD6218-A664-4D41-8BC5-D2F2AD2C5062}">
  <ds:schemaRefs>
    <ds:schemaRef ds:uri="0360a122-6a29-4710-8045-67fb26c4ed69"/>
    <ds:schemaRef ds:uri="13eba703-9cf6-486e-bf6c-83cf1334679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7F4D05F-0CD7-4CCA-8532-A99CF98F55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 Template</Template>
  <TotalTime>0</TotalTime>
  <Words>474</Words>
  <Application>Microsoft Office PowerPoint</Application>
  <PresentationFormat>Widescreen</PresentationFormat>
  <Paragraphs>32</Paragraphs>
  <Slides>4</Slides>
  <Notes>0</Notes>
  <HiddenSlides>0</HiddenSlides>
  <MMClips>0</MMClips>
  <ScaleCrop>false</ScaleCrop>
  <HeadingPairs>
    <vt:vector size="4" baseType="variant">
      <vt:variant>
        <vt:lpstr>Theme</vt:lpstr>
      </vt:variant>
      <vt:variant>
        <vt:i4>4</vt:i4>
      </vt:variant>
      <vt:variant>
        <vt:lpstr>Slide Titles</vt:lpstr>
      </vt:variant>
      <vt:variant>
        <vt:i4>4</vt:i4>
      </vt:variant>
    </vt:vector>
  </HeadingPairs>
  <TitlesOfParts>
    <vt:vector size="8" baseType="lpstr">
      <vt:lpstr>Title Slides</vt:lpstr>
      <vt:lpstr>Content Slides - Left Aligned</vt:lpstr>
      <vt:lpstr>Content Slides - Right Aligned</vt:lpstr>
      <vt:lpstr>Content Slides - Justified</vt:lpstr>
      <vt:lpstr>Supporting Indigenous-led Agencies</vt:lpstr>
      <vt:lpstr>Advancing Equity</vt:lpstr>
      <vt:lpstr>Building Relationships</vt:lpstr>
      <vt:lpstr>Education &amp; Understanding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Sadie Hinck</dc:creator>
  <cp:lastModifiedBy>Patti Barrow</cp:lastModifiedBy>
  <cp:revision>3</cp:revision>
  <dcterms:created xsi:type="dcterms:W3CDTF">2024-08-29T20:19:52Z</dcterms:created>
  <dcterms:modified xsi:type="dcterms:W3CDTF">2026-07-22T20:09:14Z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0x01010093E29F61083D1B4FBA06B7E26A0D19D2</vt:lpwstr>
  </property>
  <property fmtid="{D5CDD505-2E9C-101B-9397-08002B2CF9AE}" pid="3" name="MediaServiceImageTags">
    <vt:lpwstr/>
  </property>
</Properties>
</file>