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70" r:id="rId6"/>
    <p:sldMasterId id="2147483665" r:id="rId7"/>
  </p:sldMasterIdLst>
  <p:notesMasterIdLst>
    <p:notesMasterId r:id="rId18"/>
  </p:notesMasterIdLst>
  <p:sldIdLst>
    <p:sldId id="268" r:id="rId8"/>
    <p:sldId id="273" r:id="rId9"/>
    <p:sldId id="278" r:id="rId10"/>
    <p:sldId id="285" r:id="rId11"/>
    <p:sldId id="275" r:id="rId12"/>
    <p:sldId id="282" r:id="rId13"/>
    <p:sldId id="283" r:id="rId14"/>
    <p:sldId id="284" r:id="rId15"/>
    <p:sldId id="281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77FD1F-8E95-65E2-2ECE-ED8B6FFBC6BC}" name="Sadie Hinck" initials="SH" userId="S::sHinck@myunitedway.ca::240d093c-2176-4898-8d3d-9021b41061d3" providerId="AD"/>
  <p188:author id="{A39D21D9-06D3-3E0A-2665-518CBC217BC3}" name="Patti Barrow" initials="PB" userId="S::pbarrow@myunitedway.ca::0ea03c11-0c28-45b7-a501-7df173efe3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1B5264-A4BF-826F-2EFB-B47A710B4D42}" v="930" dt="2026-07-23T15:21:22.4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15" autoAdjust="0"/>
    <p:restoredTop sz="90209" autoAdjust="0"/>
  </p:normalViewPr>
  <p:slideViewPr>
    <p:cSldViewPr snapToGrid="0">
      <p:cViewPr varScale="1">
        <p:scale>
          <a:sx n="92" d="100"/>
          <a:sy n="92" d="100"/>
        </p:scale>
        <p:origin x="9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691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ti Barrow" userId="0ea03c11-0c28-45b7-a501-7df173efe3bf" providerId="ADAL" clId="{2ABD9FB6-0798-4E00-BFBA-615F941A66BE}"/>
    <pc:docChg chg="custSel delSld modSld">
      <pc:chgData name="Patti Barrow" userId="0ea03c11-0c28-45b7-a501-7df173efe3bf" providerId="ADAL" clId="{2ABD9FB6-0798-4E00-BFBA-615F941A66BE}" dt="2026-06-25T19:32:44.338" v="2" actId="2696"/>
      <pc:docMkLst>
        <pc:docMk/>
      </pc:docMkLst>
      <pc:sldChg chg="delSp mod">
        <pc:chgData name="Patti Barrow" userId="0ea03c11-0c28-45b7-a501-7df173efe3bf" providerId="ADAL" clId="{2ABD9FB6-0798-4E00-BFBA-615F941A66BE}" dt="2026-06-25T19:32:10.212" v="0" actId="478"/>
        <pc:sldMkLst>
          <pc:docMk/>
          <pc:sldMk cId="3654230073" sldId="268"/>
        </pc:sldMkLst>
      </pc:sldChg>
      <pc:sldChg chg="delSp mod">
        <pc:chgData name="Patti Barrow" userId="0ea03c11-0c28-45b7-a501-7df173efe3bf" providerId="ADAL" clId="{2ABD9FB6-0798-4E00-BFBA-615F941A66BE}" dt="2026-06-25T19:32:38.848" v="1" actId="478"/>
        <pc:sldMkLst>
          <pc:docMk/>
          <pc:sldMk cId="1352873376" sldId="269"/>
        </pc:sldMkLst>
      </pc:sldChg>
    </pc:docChg>
  </pc:docChgLst>
  <pc:docChgLst>
    <pc:chgData name="David Odumade" userId="S::dodumade@myunitedway.ca::4d206a0b-b72d-415a-95c5-a03444af5b80" providerId="AD" clId="Web-{421B5264-A4BF-826F-2EFB-B47A710B4D42}"/>
    <pc:docChg chg="addSld delSld modSld sldOrd">
      <pc:chgData name="David Odumade" userId="S::dodumade@myunitedway.ca::4d206a0b-b72d-415a-95c5-a03444af5b80" providerId="AD" clId="Web-{421B5264-A4BF-826F-2EFB-B47A710B4D42}" dt="2026-07-23T15:21:22.460" v="990" actId="14100"/>
      <pc:docMkLst>
        <pc:docMk/>
      </pc:docMkLst>
      <pc:sldChg chg="add del ord">
        <pc:chgData name="David Odumade" userId="S::dodumade@myunitedway.ca::4d206a0b-b72d-415a-95c5-a03444af5b80" providerId="AD" clId="Web-{421B5264-A4BF-826F-2EFB-B47A710B4D42}" dt="2026-07-23T14:34:31.699" v="497"/>
        <pc:sldMkLst>
          <pc:docMk/>
          <pc:sldMk cId="3221399788" sldId="257"/>
        </pc:sldMkLst>
      </pc:sldChg>
      <pc:sldChg chg="modSp">
        <pc:chgData name="David Odumade" userId="S::dodumade@myunitedway.ca::4d206a0b-b72d-415a-95c5-a03444af5b80" providerId="AD" clId="Web-{421B5264-A4BF-826F-2EFB-B47A710B4D42}" dt="2026-07-22T20:54:39.148" v="1" actId="20577"/>
        <pc:sldMkLst>
          <pc:docMk/>
          <pc:sldMk cId="1352873376" sldId="269"/>
        </pc:sldMkLst>
        <pc:spChg chg="mod">
          <ac:chgData name="David Odumade" userId="S::dodumade@myunitedway.ca::4d206a0b-b72d-415a-95c5-a03444af5b80" providerId="AD" clId="Web-{421B5264-A4BF-826F-2EFB-B47A710B4D42}" dt="2026-07-22T20:54:39.148" v="1" actId="20577"/>
          <ac:spMkLst>
            <pc:docMk/>
            <pc:sldMk cId="1352873376" sldId="269"/>
            <ac:spMk id="5" creationId="{5FD1A817-7C30-9404-665E-4F229FBC01EC}"/>
          </ac:spMkLst>
        </pc:spChg>
      </pc:sldChg>
      <pc:sldChg chg="modSp">
        <pc:chgData name="David Odumade" userId="S::dodumade@myunitedway.ca::4d206a0b-b72d-415a-95c5-a03444af5b80" providerId="AD" clId="Web-{421B5264-A4BF-826F-2EFB-B47A710B4D42}" dt="2026-07-23T14:06:02.234" v="28" actId="20577"/>
        <pc:sldMkLst>
          <pc:docMk/>
          <pc:sldMk cId="3368959895" sldId="273"/>
        </pc:sldMkLst>
        <pc:spChg chg="mod">
          <ac:chgData name="David Odumade" userId="S::dodumade@myunitedway.ca::4d206a0b-b72d-415a-95c5-a03444af5b80" providerId="AD" clId="Web-{421B5264-A4BF-826F-2EFB-B47A710B4D42}" dt="2026-07-23T14:06:02.234" v="28" actId="20577"/>
          <ac:spMkLst>
            <pc:docMk/>
            <pc:sldMk cId="3368959895" sldId="273"/>
            <ac:spMk id="2" creationId="{53733A2F-BCBC-1445-B39C-14D229928550}"/>
          </ac:spMkLst>
        </pc:spChg>
      </pc:sldChg>
      <pc:sldChg chg="ord">
        <pc:chgData name="David Odumade" userId="S::dodumade@myunitedway.ca::4d206a0b-b72d-415a-95c5-a03444af5b80" providerId="AD" clId="Web-{421B5264-A4BF-826F-2EFB-B47A710B4D42}" dt="2026-07-23T14:34:37.386" v="498"/>
        <pc:sldMkLst>
          <pc:docMk/>
          <pc:sldMk cId="2119576915" sldId="275"/>
        </pc:sldMkLst>
      </pc:sldChg>
      <pc:sldChg chg="add del ord">
        <pc:chgData name="David Odumade" userId="S::dodumade@myunitedway.ca::4d206a0b-b72d-415a-95c5-a03444af5b80" providerId="AD" clId="Web-{421B5264-A4BF-826F-2EFB-B47A710B4D42}" dt="2026-07-23T14:24:29.060" v="407"/>
        <pc:sldMkLst>
          <pc:docMk/>
          <pc:sldMk cId="1766971438" sldId="276"/>
        </pc:sldMkLst>
      </pc:sldChg>
      <pc:sldChg chg="del">
        <pc:chgData name="David Odumade" userId="S::dodumade@myunitedway.ca::4d206a0b-b72d-415a-95c5-a03444af5b80" providerId="AD" clId="Web-{421B5264-A4BF-826F-2EFB-B47A710B4D42}" dt="2026-07-23T14:25:38.653" v="413"/>
        <pc:sldMkLst>
          <pc:docMk/>
          <pc:sldMk cId="1021433611" sldId="277"/>
        </pc:sldMkLst>
      </pc:sldChg>
      <pc:sldChg chg="modSp">
        <pc:chgData name="David Odumade" userId="S::dodumade@myunitedway.ca::4d206a0b-b72d-415a-95c5-a03444af5b80" providerId="AD" clId="Web-{421B5264-A4BF-826F-2EFB-B47A710B4D42}" dt="2026-07-23T14:29:24.856" v="458" actId="20577"/>
        <pc:sldMkLst>
          <pc:docMk/>
          <pc:sldMk cId="3204145541" sldId="278"/>
        </pc:sldMkLst>
        <pc:spChg chg="mod">
          <ac:chgData name="David Odumade" userId="S::dodumade@myunitedway.ca::4d206a0b-b72d-415a-95c5-a03444af5b80" providerId="AD" clId="Web-{421B5264-A4BF-826F-2EFB-B47A710B4D42}" dt="2026-07-23T14:29:24.856" v="458" actId="20577"/>
          <ac:spMkLst>
            <pc:docMk/>
            <pc:sldMk cId="3204145541" sldId="278"/>
            <ac:spMk id="3" creationId="{A060A244-6640-7190-58B6-89C9A3FD3222}"/>
          </ac:spMkLst>
        </pc:spChg>
      </pc:sldChg>
      <pc:sldChg chg="add del">
        <pc:chgData name="David Odumade" userId="S::dodumade@myunitedway.ca::4d206a0b-b72d-415a-95c5-a03444af5b80" providerId="AD" clId="Web-{421B5264-A4BF-826F-2EFB-B47A710B4D42}" dt="2026-07-23T14:24:24.638" v="406"/>
        <pc:sldMkLst>
          <pc:docMk/>
          <pc:sldMk cId="3774111151" sldId="280"/>
        </pc:sldMkLst>
      </pc:sldChg>
      <pc:sldChg chg="addSp delSp modSp add ord replId">
        <pc:chgData name="David Odumade" userId="S::dodumade@myunitedway.ca::4d206a0b-b72d-415a-95c5-a03444af5b80" providerId="AD" clId="Web-{421B5264-A4BF-826F-2EFB-B47A710B4D42}" dt="2026-07-23T14:35:06.292" v="508" actId="20577"/>
        <pc:sldMkLst>
          <pc:docMk/>
          <pc:sldMk cId="3672494634" sldId="281"/>
        </pc:sldMkLst>
        <pc:spChg chg="mod">
          <ac:chgData name="David Odumade" userId="S::dodumade@myunitedway.ca::4d206a0b-b72d-415a-95c5-a03444af5b80" providerId="AD" clId="Web-{421B5264-A4BF-826F-2EFB-B47A710B4D42}" dt="2026-07-23T14:35:06.292" v="508" actId="20577"/>
          <ac:spMkLst>
            <pc:docMk/>
            <pc:sldMk cId="3672494634" sldId="281"/>
            <ac:spMk id="2" creationId="{5B729931-D800-91F5-C6E3-A4D7E8655ED6}"/>
          </ac:spMkLst>
        </pc:spChg>
        <pc:graphicFrameChg chg="del">
          <ac:chgData name="David Odumade" userId="S::dodumade@myunitedway.ca::4d206a0b-b72d-415a-95c5-a03444af5b80" providerId="AD" clId="Web-{421B5264-A4BF-826F-2EFB-B47A710B4D42}" dt="2026-07-23T13:43:21.336" v="3"/>
          <ac:graphicFrameMkLst>
            <pc:docMk/>
            <pc:sldMk cId="3672494634" sldId="281"/>
            <ac:graphicFrameMk id="10" creationId="{7E16EF10-A3EA-56C9-69BA-F0363B0797AD}"/>
          </ac:graphicFrameMkLst>
        </pc:graphicFrameChg>
        <pc:graphicFrameChg chg="del">
          <ac:chgData name="David Odumade" userId="S::dodumade@myunitedway.ca::4d206a0b-b72d-415a-95c5-a03444af5b80" providerId="AD" clId="Web-{421B5264-A4BF-826F-2EFB-B47A710B4D42}" dt="2026-07-23T13:43:24.508" v="4"/>
          <ac:graphicFrameMkLst>
            <pc:docMk/>
            <pc:sldMk cId="3672494634" sldId="281"/>
            <ac:graphicFrameMk id="11" creationId="{15AA01FE-A8B2-7CFA-48AE-34ABCD681224}"/>
          </ac:graphicFrameMkLst>
        </pc:graphicFrameChg>
        <pc:picChg chg="add del mod">
          <ac:chgData name="David Odumade" userId="S::dodumade@myunitedway.ca::4d206a0b-b72d-415a-95c5-a03444af5b80" providerId="AD" clId="Web-{421B5264-A4BF-826F-2EFB-B47A710B4D42}" dt="2026-07-23T14:04:25.375" v="22"/>
          <ac:picMkLst>
            <pc:docMk/>
            <pc:sldMk cId="3672494634" sldId="281"/>
            <ac:picMk id="3" creationId="{594FEE56-58D7-7519-D062-18DD342CA35D}"/>
          </ac:picMkLst>
        </pc:picChg>
        <pc:picChg chg="add mod modCrop">
          <ac:chgData name="David Odumade" userId="S::dodumade@myunitedway.ca::4d206a0b-b72d-415a-95c5-a03444af5b80" providerId="AD" clId="Web-{421B5264-A4BF-826F-2EFB-B47A710B4D42}" dt="2026-07-23T14:06:21.125" v="30"/>
          <ac:picMkLst>
            <pc:docMk/>
            <pc:sldMk cId="3672494634" sldId="281"/>
            <ac:picMk id="4" creationId="{2F37751B-9DFC-5967-252F-ABF020E6BAD2}"/>
          </ac:picMkLst>
        </pc:picChg>
        <pc:picChg chg="add del mod">
          <ac:chgData name="David Odumade" userId="S::dodumade@myunitedway.ca::4d206a0b-b72d-415a-95c5-a03444af5b80" providerId="AD" clId="Web-{421B5264-A4BF-826F-2EFB-B47A710B4D42}" dt="2026-07-23T14:01:55.719" v="10"/>
          <ac:picMkLst>
            <pc:docMk/>
            <pc:sldMk cId="3672494634" sldId="281"/>
            <ac:picMk id="16" creationId="{B75BEAA4-60EB-2191-BCAB-AB77864AA6E0}"/>
          </ac:picMkLst>
        </pc:picChg>
      </pc:sldChg>
      <pc:sldChg chg="addSp delSp modSp add replId">
        <pc:chgData name="David Odumade" userId="S::dodumade@myunitedway.ca::4d206a0b-b72d-415a-95c5-a03444af5b80" providerId="AD" clId="Web-{421B5264-A4BF-826F-2EFB-B47A710B4D42}" dt="2026-07-23T15:21:06.257" v="978" actId="14100"/>
        <pc:sldMkLst>
          <pc:docMk/>
          <pc:sldMk cId="4284166779" sldId="282"/>
        </pc:sldMkLst>
        <pc:spChg chg="mod">
          <ac:chgData name="David Odumade" userId="S::dodumade@myunitedway.ca::4d206a0b-b72d-415a-95c5-a03444af5b80" providerId="AD" clId="Web-{421B5264-A4BF-826F-2EFB-B47A710B4D42}" dt="2026-07-23T15:21:06.257" v="978" actId="14100"/>
          <ac:spMkLst>
            <pc:docMk/>
            <pc:sldMk cId="4284166779" sldId="282"/>
            <ac:spMk id="2" creationId="{C905EC43-D401-0A10-482D-9273F92B79CA}"/>
          </ac:spMkLst>
        </pc:spChg>
        <pc:spChg chg="add mod">
          <ac:chgData name="David Odumade" userId="S::dodumade@myunitedway.ca::4d206a0b-b72d-415a-95c5-a03444af5b80" providerId="AD" clId="Web-{421B5264-A4BF-826F-2EFB-B47A710B4D42}" dt="2026-07-23T14:45:15.635" v="861" actId="14100"/>
          <ac:spMkLst>
            <pc:docMk/>
            <pc:sldMk cId="4284166779" sldId="282"/>
            <ac:spMk id="6" creationId="{7D3A7E08-378D-BF9E-9CD3-1DB187A0C8E6}"/>
          </ac:spMkLst>
        </pc:spChg>
        <pc:picChg chg="add mod modCrop">
          <ac:chgData name="David Odumade" userId="S::dodumade@myunitedway.ca::4d206a0b-b72d-415a-95c5-a03444af5b80" providerId="AD" clId="Web-{421B5264-A4BF-826F-2EFB-B47A710B4D42}" dt="2026-07-23T14:16:05.124" v="91"/>
          <ac:picMkLst>
            <pc:docMk/>
            <pc:sldMk cId="4284166779" sldId="282"/>
            <ac:picMk id="3" creationId="{E67260F2-8F2C-664D-A253-A6196C629B3F}"/>
          </ac:picMkLst>
        </pc:picChg>
        <pc:picChg chg="del">
          <ac:chgData name="David Odumade" userId="S::dodumade@myunitedway.ca::4d206a0b-b72d-415a-95c5-a03444af5b80" providerId="AD" clId="Web-{421B5264-A4BF-826F-2EFB-B47A710B4D42}" dt="2026-07-23T14:07:21.015" v="34"/>
          <ac:picMkLst>
            <pc:docMk/>
            <pc:sldMk cId="4284166779" sldId="282"/>
            <ac:picMk id="4" creationId="{C76336FF-FDCF-8EE2-D6D1-7EB52076814A}"/>
          </ac:picMkLst>
        </pc:picChg>
      </pc:sldChg>
      <pc:sldChg chg="addSp delSp modSp add replId">
        <pc:chgData name="David Odumade" userId="S::dodumade@myunitedway.ca::4d206a0b-b72d-415a-95c5-a03444af5b80" providerId="AD" clId="Web-{421B5264-A4BF-826F-2EFB-B47A710B4D42}" dt="2026-07-23T15:20:54.601" v="977" actId="20577"/>
        <pc:sldMkLst>
          <pc:docMk/>
          <pc:sldMk cId="529392440" sldId="283"/>
        </pc:sldMkLst>
        <pc:spChg chg="mod">
          <ac:chgData name="David Odumade" userId="S::dodumade@myunitedway.ca::4d206a0b-b72d-415a-95c5-a03444af5b80" providerId="AD" clId="Web-{421B5264-A4BF-826F-2EFB-B47A710B4D42}" dt="2026-07-23T15:20:16.227" v="941" actId="14100"/>
          <ac:spMkLst>
            <pc:docMk/>
            <pc:sldMk cId="529392440" sldId="283"/>
            <ac:spMk id="2" creationId="{A42D7AE3-4674-447C-D935-9CF46B4A371A}"/>
          </ac:spMkLst>
        </pc:spChg>
        <pc:spChg chg="mod">
          <ac:chgData name="David Odumade" userId="S::dodumade@myunitedway.ca::4d206a0b-b72d-415a-95c5-a03444af5b80" providerId="AD" clId="Web-{421B5264-A4BF-826F-2EFB-B47A710B4D42}" dt="2026-07-23T15:20:54.601" v="977" actId="20577"/>
          <ac:spMkLst>
            <pc:docMk/>
            <pc:sldMk cId="529392440" sldId="283"/>
            <ac:spMk id="6" creationId="{22C7106F-3E61-6FEE-1C0B-29065F921046}"/>
          </ac:spMkLst>
        </pc:spChg>
        <pc:picChg chg="del">
          <ac:chgData name="David Odumade" userId="S::dodumade@myunitedway.ca::4d206a0b-b72d-415a-95c5-a03444af5b80" providerId="AD" clId="Web-{421B5264-A4BF-826F-2EFB-B47A710B4D42}" dt="2026-07-23T14:13:28.530" v="72"/>
          <ac:picMkLst>
            <pc:docMk/>
            <pc:sldMk cId="529392440" sldId="283"/>
            <ac:picMk id="3" creationId="{2ADCCACA-579B-0984-7BA1-D1B79229AE4A}"/>
          </ac:picMkLst>
        </pc:picChg>
        <pc:picChg chg="add mod modCrop">
          <ac:chgData name="David Odumade" userId="S::dodumade@myunitedway.ca::4d206a0b-b72d-415a-95c5-a03444af5b80" providerId="AD" clId="Web-{421B5264-A4BF-826F-2EFB-B47A710B4D42}" dt="2026-07-23T14:15:04.077" v="83" actId="1076"/>
          <ac:picMkLst>
            <pc:docMk/>
            <pc:sldMk cId="529392440" sldId="283"/>
            <ac:picMk id="4" creationId="{15965E2F-0CAD-6758-0874-94629F322896}"/>
          </ac:picMkLst>
        </pc:picChg>
      </pc:sldChg>
      <pc:sldChg chg="add del">
        <pc:chgData name="David Odumade" userId="S::dodumade@myunitedway.ca::4d206a0b-b72d-415a-95c5-a03444af5b80" providerId="AD" clId="Web-{421B5264-A4BF-826F-2EFB-B47A710B4D42}" dt="2026-07-23T14:08:16.656" v="37"/>
        <pc:sldMkLst>
          <pc:docMk/>
          <pc:sldMk cId="2061558951" sldId="283"/>
        </pc:sldMkLst>
      </pc:sldChg>
      <pc:sldChg chg="addSp delSp modSp add replId">
        <pc:chgData name="David Odumade" userId="S::dodumade@myunitedway.ca::4d206a0b-b72d-415a-95c5-a03444af5b80" providerId="AD" clId="Web-{421B5264-A4BF-826F-2EFB-B47A710B4D42}" dt="2026-07-23T15:21:22.460" v="990" actId="14100"/>
        <pc:sldMkLst>
          <pc:docMk/>
          <pc:sldMk cId="2903651620" sldId="284"/>
        </pc:sldMkLst>
        <pc:spChg chg="add del mod">
          <ac:chgData name="David Odumade" userId="S::dodumade@myunitedway.ca::4d206a0b-b72d-415a-95c5-a03444af5b80" providerId="AD" clId="Web-{421B5264-A4BF-826F-2EFB-B47A710B4D42}" dt="2026-07-23T15:21:22.460" v="990" actId="14100"/>
          <ac:spMkLst>
            <pc:docMk/>
            <pc:sldMk cId="2903651620" sldId="284"/>
            <ac:spMk id="2" creationId="{2D853984-1239-8625-B4E8-3EC4A94A2047}"/>
          </ac:spMkLst>
        </pc:spChg>
        <pc:spChg chg="mod">
          <ac:chgData name="David Odumade" userId="S::dodumade@myunitedway.ca::4d206a0b-b72d-415a-95c5-a03444af5b80" providerId="AD" clId="Web-{421B5264-A4BF-826F-2EFB-B47A710B4D42}" dt="2026-07-23T14:45:00.744" v="857" actId="14100"/>
          <ac:spMkLst>
            <pc:docMk/>
            <pc:sldMk cId="2903651620" sldId="284"/>
            <ac:spMk id="6" creationId="{6D089F86-612C-7C80-3E58-8AA483F376F4}"/>
          </ac:spMkLst>
        </pc:spChg>
        <pc:spChg chg="add del mod">
          <ac:chgData name="David Odumade" userId="S::dodumade@myunitedway.ca::4d206a0b-b72d-415a-95c5-a03444af5b80" providerId="AD" clId="Web-{421B5264-A4BF-826F-2EFB-B47A710B4D42}" dt="2026-07-23T14:22:30.279" v="327"/>
          <ac:spMkLst>
            <pc:docMk/>
            <pc:sldMk cId="2903651620" sldId="284"/>
            <ac:spMk id="8" creationId="{6573D1B9-1ADB-C159-39FD-4725E5E3A3EB}"/>
          </ac:spMkLst>
        </pc:spChg>
        <pc:picChg chg="add del mod">
          <ac:chgData name="David Odumade" userId="S::dodumade@myunitedway.ca::4d206a0b-b72d-415a-95c5-a03444af5b80" providerId="AD" clId="Web-{421B5264-A4BF-826F-2EFB-B47A710B4D42}" dt="2026-07-23T14:14:08.061" v="78"/>
          <ac:picMkLst>
            <pc:docMk/>
            <pc:sldMk cId="2903651620" sldId="284"/>
            <ac:picMk id="3" creationId="{26E69904-6870-237A-3231-025EF92DFF8D}"/>
          </ac:picMkLst>
        </pc:picChg>
        <pc:picChg chg="del">
          <ac:chgData name="David Odumade" userId="S::dodumade@myunitedway.ca::4d206a0b-b72d-415a-95c5-a03444af5b80" providerId="AD" clId="Web-{421B5264-A4BF-826F-2EFB-B47A710B4D42}" dt="2026-07-23T14:13:57.390" v="76"/>
          <ac:picMkLst>
            <pc:docMk/>
            <pc:sldMk cId="2903651620" sldId="284"/>
            <ac:picMk id="4" creationId="{7C7D44A4-387E-F891-7035-B7F79C53DEA6}"/>
          </ac:picMkLst>
        </pc:picChg>
        <pc:picChg chg="add mod modCrop">
          <ac:chgData name="David Odumade" userId="S::dodumade@myunitedway.ca::4d206a0b-b72d-415a-95c5-a03444af5b80" providerId="AD" clId="Web-{421B5264-A4BF-826F-2EFB-B47A710B4D42}" dt="2026-07-23T14:15:52.358" v="89" actId="1076"/>
          <ac:picMkLst>
            <pc:docMk/>
            <pc:sldMk cId="2903651620" sldId="284"/>
            <ac:picMk id="5" creationId="{5B5BD964-FC45-CBFE-4D18-606832115E23}"/>
          </ac:picMkLst>
        </pc:picChg>
      </pc:sldChg>
      <pc:sldChg chg="addSp delSp modSp add ord">
        <pc:chgData name="David Odumade" userId="S::dodumade@myunitedway.ca::4d206a0b-b72d-415a-95c5-a03444af5b80" providerId="AD" clId="Web-{421B5264-A4BF-826F-2EFB-B47A710B4D42}" dt="2026-07-23T15:19:31.242" v="914" actId="14100"/>
        <pc:sldMkLst>
          <pc:docMk/>
          <pc:sldMk cId="3003576541" sldId="285"/>
        </pc:sldMkLst>
        <pc:spChg chg="add mod">
          <ac:chgData name="David Odumade" userId="S::dodumade@myunitedway.ca::4d206a0b-b72d-415a-95c5-a03444af5b80" providerId="AD" clId="Web-{421B5264-A4BF-826F-2EFB-B47A710B4D42}" dt="2026-07-23T15:19:27.867" v="913" actId="14100"/>
          <ac:spMkLst>
            <pc:docMk/>
            <pc:sldMk cId="3003576541" sldId="285"/>
            <ac:spMk id="3" creationId="{B8791084-FA18-4A9A-C7A4-1C7B5F9A0029}"/>
          </ac:spMkLst>
        </pc:spChg>
        <pc:spChg chg="add mod">
          <ac:chgData name="David Odumade" userId="S::dodumade@myunitedway.ca::4d206a0b-b72d-415a-95c5-a03444af5b80" providerId="AD" clId="Web-{421B5264-A4BF-826F-2EFB-B47A710B4D42}" dt="2026-07-23T14:25:30.294" v="412"/>
          <ac:spMkLst>
            <pc:docMk/>
            <pc:sldMk cId="3003576541" sldId="285"/>
            <ac:spMk id="6" creationId="{11D6BA73-DF1C-402A-8C46-F588A382A456}"/>
          </ac:spMkLst>
        </pc:spChg>
        <pc:spChg chg="add del mod">
          <ac:chgData name="David Odumade" userId="S::dodumade@myunitedway.ca::4d206a0b-b72d-415a-95c5-a03444af5b80" providerId="AD" clId="Web-{421B5264-A4BF-826F-2EFB-B47A710B4D42}" dt="2026-07-23T14:41:46.448" v="711"/>
          <ac:spMkLst>
            <pc:docMk/>
            <pc:sldMk cId="3003576541" sldId="285"/>
            <ac:spMk id="8" creationId="{AE9CC92A-E3FB-8E84-BBED-67950664B4EC}"/>
          </ac:spMkLst>
        </pc:spChg>
        <pc:spChg chg="add del mod">
          <ac:chgData name="David Odumade" userId="S::dodumade@myunitedway.ca::4d206a0b-b72d-415a-95c5-a03444af5b80" providerId="AD" clId="Web-{421B5264-A4BF-826F-2EFB-B47A710B4D42}" dt="2026-07-23T14:42:12.901" v="720"/>
          <ac:spMkLst>
            <pc:docMk/>
            <pc:sldMk cId="3003576541" sldId="285"/>
            <ac:spMk id="10" creationId="{6BAEFD39-5107-CF14-713D-10D4DF4957DA}"/>
          </ac:spMkLst>
        </pc:spChg>
        <pc:spChg chg="add del mod">
          <ac:chgData name="David Odumade" userId="S::dodumade@myunitedway.ca::4d206a0b-b72d-415a-95c5-a03444af5b80" providerId="AD" clId="Web-{421B5264-A4BF-826F-2EFB-B47A710B4D42}" dt="2026-07-23T14:42:04.369" v="718"/>
          <ac:spMkLst>
            <pc:docMk/>
            <pc:sldMk cId="3003576541" sldId="285"/>
            <ac:spMk id="12" creationId="{00DABEBB-60BE-A8BD-0AEA-D22F84E189E3}"/>
          </ac:spMkLst>
        </pc:spChg>
        <pc:spChg chg="add mod">
          <ac:chgData name="David Odumade" userId="S::dodumade@myunitedway.ca::4d206a0b-b72d-415a-95c5-a03444af5b80" providerId="AD" clId="Web-{421B5264-A4BF-826F-2EFB-B47A710B4D42}" dt="2026-07-23T15:19:31.242" v="914" actId="14100"/>
          <ac:spMkLst>
            <pc:docMk/>
            <pc:sldMk cId="3003576541" sldId="285"/>
            <ac:spMk id="14" creationId="{4FD9F63A-4DFA-C025-FCBE-55C56EEE4C23}"/>
          </ac:spMkLst>
        </pc:spChg>
        <pc:picChg chg="del">
          <ac:chgData name="David Odumade" userId="S::dodumade@myunitedway.ca::4d206a0b-b72d-415a-95c5-a03444af5b80" providerId="AD" clId="Web-{421B5264-A4BF-826F-2EFB-B47A710B4D42}" dt="2026-07-23T14:25:00.747" v="409"/>
          <ac:picMkLst>
            <pc:docMk/>
            <pc:sldMk cId="3003576541" sldId="285"/>
            <ac:picMk id="5" creationId="{DBFBBBF5-6CCB-D224-8501-CF2DF81CF089}"/>
          </ac:picMkLst>
        </pc:picChg>
      </pc:sldChg>
      <pc:sldMasterChg chg="addSldLayout delSldLayout">
        <pc:chgData name="David Odumade" userId="S::dodumade@myunitedway.ca::4d206a0b-b72d-415a-95c5-a03444af5b80" providerId="AD" clId="Web-{421B5264-A4BF-826F-2EFB-B47A710B4D42}" dt="2026-07-23T14:32:26.683" v="492"/>
        <pc:sldMasterMkLst>
          <pc:docMk/>
          <pc:sldMasterMk cId="2194660820" sldId="2147483665"/>
        </pc:sldMasterMkLst>
        <pc:sldLayoutChg chg="add del replId">
          <pc:chgData name="David Odumade" userId="S::dodumade@myunitedway.ca::4d206a0b-b72d-415a-95c5-a03444af5b80" providerId="AD" clId="Web-{421B5264-A4BF-826F-2EFB-B47A710B4D42}" dt="2026-07-23T14:08:16.656" v="37"/>
          <pc:sldLayoutMkLst>
            <pc:docMk/>
            <pc:sldMasterMk cId="2194660820" sldId="2147483665"/>
            <pc:sldLayoutMk cId="241150577" sldId="2147483671"/>
          </pc:sldLayoutMkLst>
        </pc:sldLayoutChg>
        <pc:sldLayoutChg chg="add replId">
          <pc:chgData name="David Odumade" userId="S::dodumade@myunitedway.ca::4d206a0b-b72d-415a-95c5-a03444af5b80" providerId="AD" clId="Web-{421B5264-A4BF-826F-2EFB-B47A710B4D42}" dt="2026-07-23T14:24:56.419" v="408"/>
          <pc:sldLayoutMkLst>
            <pc:docMk/>
            <pc:sldMasterMk cId="2194660820" sldId="2147483665"/>
            <pc:sldLayoutMk cId="2974669159" sldId="2147483671"/>
          </pc:sldLayoutMkLst>
        </pc:sldLayoutChg>
        <pc:sldLayoutChg chg="add">
          <pc:chgData name="David Odumade" userId="S::dodumade@myunitedway.ca::4d206a0b-b72d-415a-95c5-a03444af5b80" providerId="AD" clId="Web-{421B5264-A4BF-826F-2EFB-B47A710B4D42}" dt="2026-07-23T14:32:26.683" v="492"/>
          <pc:sldLayoutMkLst>
            <pc:docMk/>
            <pc:sldMasterMk cId="2194660820" sldId="2147483665"/>
            <pc:sldLayoutMk cId="2242905490" sldId="214748367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1E6C-39F5-47C2-9B40-D4D60FDC4D1A}" type="datetimeFigureOut">
              <a:rPr lang="en-CA" smtClean="0"/>
              <a:t>2026-07-23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34667-6FA5-4C98-8C8A-0FA512A73AE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74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United Way brings together social sector experts, passionate volunteers, front-line agency workers, dedicated philanthropists, government and policy makers to make a real difference.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United Way builds connections across our community to help people who are struggling. 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 we pool community resources and build local partnerships, your donation has greater impact than any other charitable investment you can make. 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8927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6BCBF-4A05-663B-F44F-34B6C72D0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BE44A3-A854-FA56-5338-94CE8B4F8F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704E50-B04D-9F4E-A4C8-AB61E89F2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5B8C8-290B-2D18-4174-148C81AAC0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3373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34667-6FA5-4C98-8C8A-0FA512A73AE8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958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and child hugging&#10;&#10;Description automatically generated">
            <a:extLst>
              <a:ext uri="{FF2B5EF4-FFF2-40B4-BE49-F238E27FC236}">
                <a16:creationId xmlns:a16="http://schemas.microsoft.com/office/drawing/2014/main" id="{B71F8472-5CB8-3526-E495-FB7E79222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12050"/>
            <a:ext cx="7772400" cy="48459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371A92A-1826-C86F-6907-BAE8378B1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1175162"/>
            <a:ext cx="6321552" cy="27729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E6FD61-FC2B-2ABE-113D-1A6DA10417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48113"/>
            <a:ext cx="5224463" cy="102303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949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748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 dirty="0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3198389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4669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29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wearing winter clothes&#10;&#10;Description automatically generated">
            <a:extLst>
              <a:ext uri="{FF2B5EF4-FFF2-40B4-BE49-F238E27FC236}">
                <a16:creationId xmlns:a16="http://schemas.microsoft.com/office/drawing/2014/main" id="{5370314F-B2D6-88EE-D716-EBAFDE77F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36" y="2002536"/>
            <a:ext cx="8105864" cy="4855464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C968CAD-8ED2-EA46-56C3-6B2F38CE6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5537B7-DA87-2732-26AF-52AFA7AE3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640" y="3973226"/>
            <a:ext cx="5818188" cy="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54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women smiling and laughing&#10;&#10;Description automatically generated">
            <a:extLst>
              <a:ext uri="{FF2B5EF4-FFF2-40B4-BE49-F238E27FC236}">
                <a16:creationId xmlns:a16="http://schemas.microsoft.com/office/drawing/2014/main" id="{4C9B16D4-FEA0-553C-8EF6-9ED34F4C7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40" y="1737360"/>
            <a:ext cx="8044060" cy="512064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C451FE26-D758-B1C1-2463-0141229ED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85C52C-9C0A-7AA8-8DAB-BBD9A556E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73513"/>
            <a:ext cx="5391150" cy="100488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473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6747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elay 7">
            <a:extLst>
              <a:ext uri="{FF2B5EF4-FFF2-40B4-BE49-F238E27FC236}">
                <a16:creationId xmlns:a16="http://schemas.microsoft.com/office/drawing/2014/main" id="{453C3E21-7990-A9E5-EC59-6646B1D7BA20}"/>
              </a:ext>
            </a:extLst>
          </p:cNvPr>
          <p:cNvSpPr/>
          <p:nvPr userDrawn="1"/>
        </p:nvSpPr>
        <p:spPr>
          <a:xfrm flipH="1">
            <a:off x="8524788" y="2714711"/>
            <a:ext cx="2966172" cy="279145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Delay 7">
            <a:extLst>
              <a:ext uri="{FF2B5EF4-FFF2-40B4-BE49-F238E27FC236}">
                <a16:creationId xmlns:a16="http://schemas.microsoft.com/office/drawing/2014/main" id="{7B53837A-DC7B-F8D4-001E-1EE4E4A18A59}"/>
              </a:ext>
            </a:extLst>
          </p:cNvPr>
          <p:cNvSpPr/>
          <p:nvPr userDrawn="1"/>
        </p:nvSpPr>
        <p:spPr>
          <a:xfrm flipH="1">
            <a:off x="8669503" y="2877714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5A2FBB10-B7DF-57FF-2C9B-488D69BDCA07}"/>
              </a:ext>
            </a:extLst>
          </p:cNvPr>
          <p:cNvSpPr/>
          <p:nvPr userDrawn="1"/>
        </p:nvSpPr>
        <p:spPr>
          <a:xfrm flipH="1">
            <a:off x="7883951" y="684302"/>
            <a:ext cx="6043720" cy="273985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98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F36D10DF-79D4-B758-0A36-DC0627A08AE2}"/>
              </a:ext>
            </a:extLst>
          </p:cNvPr>
          <p:cNvSpPr/>
          <p:nvPr userDrawn="1"/>
        </p:nvSpPr>
        <p:spPr>
          <a:xfrm flipH="1">
            <a:off x="7730817" y="553169"/>
            <a:ext cx="5073501" cy="150414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0516" h="1675214">
                <a:moveTo>
                  <a:pt x="0" y="0"/>
                </a:moveTo>
                <a:lnTo>
                  <a:pt x="3983408" y="8106"/>
                </a:lnTo>
                <a:cubicBezTo>
                  <a:pt x="4904126" y="8106"/>
                  <a:pt x="5650516" y="754496"/>
                  <a:pt x="5650516" y="1675214"/>
                </a:cubicBezTo>
              </a:path>
            </a:pathLst>
          </a:custGeom>
          <a:noFill/>
          <a:ln w="508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60F7675B-07F2-1B96-1132-A3769BD999E9}"/>
              </a:ext>
            </a:extLst>
          </p:cNvPr>
          <p:cNvSpPr/>
          <p:nvPr userDrawn="1"/>
        </p:nvSpPr>
        <p:spPr>
          <a:xfrm flipH="1">
            <a:off x="8724953" y="2850282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AFAD25B7-3807-88E4-F51E-0BC9DCB1DE64}"/>
              </a:ext>
            </a:extLst>
          </p:cNvPr>
          <p:cNvSpPr/>
          <p:nvPr userDrawn="1"/>
        </p:nvSpPr>
        <p:spPr>
          <a:xfrm flipH="1">
            <a:off x="8851281" y="2976333"/>
            <a:ext cx="5008902" cy="227073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60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FA2DCB-59B4-AD22-36C0-5BD484D1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243565" cy="988938"/>
          </a:xfrm>
        </p:spPr>
        <p:txBody>
          <a:bodyPr/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0F76870-4614-6422-423A-5BB2CFF2E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70172"/>
            <a:ext cx="7243565" cy="5106828"/>
          </a:xfrm>
        </p:spPr>
        <p:txBody>
          <a:bodyPr/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594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1723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70A18B81-ACB6-3A4A-3D27-884A83DBF6E4}"/>
              </a:ext>
            </a:extLst>
          </p:cNvPr>
          <p:cNvSpPr/>
          <p:nvPr userDrawn="1"/>
        </p:nvSpPr>
        <p:spPr>
          <a:xfrm flipV="1">
            <a:off x="-1125872" y="-159657"/>
            <a:ext cx="6208050" cy="6208050"/>
          </a:xfrm>
          <a:prstGeom prst="round1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7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0C91C4DC-EDD5-C6AB-210F-88DFDAFDE52B}"/>
              </a:ext>
            </a:extLst>
          </p:cNvPr>
          <p:cNvSpPr/>
          <p:nvPr userDrawn="1"/>
        </p:nvSpPr>
        <p:spPr>
          <a:xfrm flipV="1">
            <a:off x="-1125872" y="3628570"/>
            <a:ext cx="6395647" cy="2593989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49CEB5-E015-8E87-3247-77F590D5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EFEE5-F224-B0D2-F210-0595C45AB0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856" y="1574801"/>
            <a:ext cx="6386287" cy="4528456"/>
          </a:xfrm>
        </p:spPr>
        <p:txBody>
          <a:bodyPr/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7051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057655" y="896112"/>
            <a:ext cx="6071616" cy="6071616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12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71932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567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851199" y="1795209"/>
              <a:ext cx="7207810" cy="3267584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5077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593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CD142B-1DF7-4F2B-18C6-DF158D51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6321552" cy="2798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4B64B-FF51-9C73-7E7E-2AF02697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640" y="3973226"/>
            <a:ext cx="6065520" cy="751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44C20-C01A-0D5F-2C16-078FE40AFEC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5879771"/>
            <a:ext cx="11353800" cy="97823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FBB02644-BA85-ED14-538B-1C764517F0C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046" y="477146"/>
            <a:ext cx="2092706" cy="62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1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500" b="0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Avenir LT Std 55 Roman" panose="020B05030202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8B6CFB89-1318-1B90-1CD1-1AFE931A17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5843250"/>
            <a:ext cx="2365131" cy="63351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E9F6D03-0BD3-0BC4-9D65-83D1FAB3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677586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slide title</a:t>
            </a:r>
            <a:endParaRPr lang="en-CA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CCA0DF-DFBE-C8D5-D2CF-FD0BD26BE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2" y="1370172"/>
            <a:ext cx="7677586" cy="480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928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A1802-73F3-4DB6-48BB-E821959E5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855" y="1574801"/>
            <a:ext cx="6386287" cy="4506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225B761-BAB4-28C3-24E8-A4FA17B3A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56" y="365126"/>
            <a:ext cx="6386287" cy="120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096F8CA-9C8C-9CBF-C127-9764BC7E57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6176115"/>
            <a:ext cx="2365131" cy="6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orange logo&#10;&#10;Description automatically generated">
            <a:extLst>
              <a:ext uri="{FF2B5EF4-FFF2-40B4-BE49-F238E27FC236}">
                <a16:creationId xmlns:a16="http://schemas.microsoft.com/office/drawing/2014/main" id="{17131985-CDEB-7398-1811-1367F1DC152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56" y="5840743"/>
            <a:ext cx="5114544" cy="101725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DEB1B09E-2AC2-E454-15E2-30592156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029"/>
            <a:ext cx="10515600" cy="1017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  <a:endParaRPr lang="en-CA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2F95-7E66-9D24-1731-F3272F57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83287"/>
            <a:ext cx="10515599" cy="43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66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8" r:id="rId2"/>
    <p:sldLayoutId id="2147483671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yunitedway.ca/#newsletter_signup" TargetMode="External"/><Relationship Id="rId2" Type="http://schemas.openxmlformats.org/officeDocument/2006/relationships/hyperlink" Target="https://www.myunitedway.ca/tomorrow-fund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94A5C-D0B0-4083-7655-DEA853645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6676813" cy="3010757"/>
          </a:xfrm>
        </p:spPr>
        <p:txBody>
          <a:bodyPr>
            <a:noAutofit/>
          </a:bodyPr>
          <a:lstStyle/>
          <a:p>
            <a:r>
              <a:rPr lang="en-CA" sz="8800" dirty="0"/>
              <a:t>Why </a:t>
            </a:r>
            <a:br>
              <a:rPr lang="en-CA" sz="8800" dirty="0"/>
            </a:br>
            <a:r>
              <a:rPr lang="en-CA" sz="8800" dirty="0"/>
              <a:t>United Way</a:t>
            </a:r>
          </a:p>
        </p:txBody>
      </p:sp>
    </p:spTree>
    <p:extLst>
      <p:ext uri="{BB962C8B-B14F-4D97-AF65-F5344CB8AC3E}">
        <p14:creationId xmlns:p14="http://schemas.microsoft.com/office/powerpoint/2010/main" val="3654230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C12043-904E-A29D-6AD4-D9230089C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 a Changemaker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D1A817-7C30-9404-665E-4F229FBC01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1" y="1254425"/>
            <a:ext cx="7855671" cy="4644548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CA">
                <a:latin typeface="Avenir LT Std 45 Book"/>
              </a:rPr>
              <a:t>🙌 Support your workplace’s United Way campaign by  making a </a:t>
            </a:r>
            <a:r>
              <a:rPr lang="en-CA" dirty="0">
                <a:latin typeface="Avenir LT Std 45 Book"/>
              </a:rPr>
              <a:t>pledge decision, attending special events, fundraisers, and product drives.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CA" dirty="0">
                <a:latin typeface="Avenir LT Std 45 Book"/>
              </a:rPr>
              <a:t>📑 Leave a legacy or start an endowment through the </a:t>
            </a:r>
            <a:r>
              <a:rPr lang="en-CA" dirty="0">
                <a:latin typeface="Avenir LT Std 45 Book"/>
                <a:hlinkClick r:id="rId2"/>
              </a:rPr>
              <a:t>Tomorrow Fund</a:t>
            </a:r>
            <a:r>
              <a:rPr lang="en-CA" dirty="0">
                <a:latin typeface="Avenir LT Std 45 Book"/>
              </a:rPr>
              <a:t>.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CA" dirty="0">
                <a:latin typeface="Avenir LT Std 45 Book"/>
              </a:rPr>
              <a:t>🙋 Volunteer or </a:t>
            </a:r>
            <a:r>
              <a:rPr lang="en-US" dirty="0"/>
              <a:t>take part in our learning and engagement opportunities.</a:t>
            </a:r>
            <a:r>
              <a:rPr lang="en-CA" dirty="0"/>
              <a:t> </a:t>
            </a:r>
            <a:endParaRPr lang="en-CA" dirty="0">
              <a:latin typeface="Avenir LT Std 45 Book"/>
            </a:endParaRP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CA">
                <a:latin typeface="Avenir LT Std 45 Book"/>
              </a:rPr>
              <a:t>📰 Learn more about United Way’s impact in our community by subscribing to the </a:t>
            </a:r>
            <a:r>
              <a:rPr lang="en-CA" dirty="0">
                <a:latin typeface="Avenir LT Std 45 Book"/>
                <a:hlinkClick r:id="rId3"/>
              </a:rPr>
              <a:t>Do Local Good newsletter</a:t>
            </a:r>
            <a:r>
              <a:rPr lang="en-CA">
                <a:latin typeface="Avenir LT Std 45 Book"/>
              </a:rPr>
              <a:t>.</a:t>
            </a:r>
          </a:p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CA" dirty="0">
                <a:latin typeface="Avenir LT Std 45 Book"/>
              </a:rPr>
              <a:t>📢 Share information about community needs and United Way’s impact with friends, colleagues, and family members.</a:t>
            </a:r>
          </a:p>
        </p:txBody>
      </p:sp>
    </p:spTree>
    <p:extLst>
      <p:ext uri="{BB962C8B-B14F-4D97-AF65-F5344CB8AC3E}">
        <p14:creationId xmlns:p14="http://schemas.microsoft.com/office/powerpoint/2010/main" val="135287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33A2F-BCBC-1445-B39C-14D229928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LT Std 65 Medium"/>
              </a:rPr>
              <a:t>Who We 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4AD08-9D6D-2859-B630-E5E854431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320800"/>
            <a:ext cx="6386287" cy="47824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United Way changes lives in the Alberta Capital Region by: </a:t>
            </a:r>
          </a:p>
          <a:p>
            <a:pPr>
              <a:buClr>
                <a:srgbClr val="DA291C"/>
              </a:buClr>
            </a:pPr>
            <a:r>
              <a:rPr lang="en-CA" dirty="0"/>
              <a:t>engaging passionate changemakers </a:t>
            </a:r>
          </a:p>
          <a:p>
            <a:pPr>
              <a:buClr>
                <a:srgbClr val="DA291C"/>
              </a:buClr>
            </a:pPr>
            <a:r>
              <a:rPr lang="en-CA" dirty="0"/>
              <a:t>investing in local front-line agencies to strengthen the social sector</a:t>
            </a:r>
          </a:p>
          <a:p>
            <a:pPr>
              <a:buClr>
                <a:srgbClr val="DA291C"/>
              </a:buClr>
            </a:pPr>
            <a:r>
              <a:rPr lang="en-CA" dirty="0"/>
              <a:t>collaborating with our network of partners to create long-lasting solutions</a:t>
            </a:r>
          </a:p>
          <a:p>
            <a:pPr marL="0" indent="0">
              <a:buClr>
                <a:srgbClr val="DA291C"/>
              </a:buClr>
              <a:buNone/>
            </a:pPr>
            <a:r>
              <a:rPr lang="en-CA" dirty="0"/>
              <a:t>With your help, we can ensure that no one in our community is left behind.</a:t>
            </a:r>
          </a:p>
        </p:txBody>
      </p:sp>
    </p:spTree>
    <p:extLst>
      <p:ext uri="{BB962C8B-B14F-4D97-AF65-F5344CB8AC3E}">
        <p14:creationId xmlns:p14="http://schemas.microsoft.com/office/powerpoint/2010/main" val="3368959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78DF4-2FF1-9C91-58B0-43F6EEC8E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79B21-7CB5-20E4-43BD-16B53428A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107" y="325120"/>
            <a:ext cx="7032376" cy="1017258"/>
          </a:xfrm>
        </p:spPr>
        <p:txBody>
          <a:bodyPr>
            <a:normAutofit/>
          </a:bodyPr>
          <a:lstStyle/>
          <a:p>
            <a:r>
              <a:rPr lang="en-US" dirty="0"/>
              <a:t>How We Create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60A244-6640-7190-58B6-89C9A3FD322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4106" y="1284985"/>
            <a:ext cx="7032375" cy="49464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Arial"/>
                <a:cs typeface="Arial"/>
              </a:rPr>
              <a:t>We steward strategic investments, working alongside front-line agency partners and social sector experts.</a:t>
            </a:r>
            <a:endParaRPr lang="en-US"/>
          </a:p>
          <a:p>
            <a:pPr marL="0" indent="0">
              <a:buNone/>
            </a:pPr>
            <a:r>
              <a:rPr lang="en-US" dirty="0">
                <a:latin typeface="Avenir LT Std 45 Book"/>
              </a:rPr>
              <a:t>By coordinating and collaborating with business, </a:t>
            </a:r>
            <a:br>
              <a:rPr lang="en-US" dirty="0"/>
            </a:br>
            <a:r>
              <a:rPr lang="en-US" dirty="0">
                <a:latin typeface="Avenir LT Std 45 Book"/>
              </a:rPr>
              <a:t>non-profits, and government, United Way </a:t>
            </a:r>
            <a:r>
              <a:rPr lang="en-US" b="1" dirty="0">
                <a:latin typeface="Avenir LT Std 45 Book"/>
              </a:rPr>
              <a:t>strategic initiatives </a:t>
            </a:r>
            <a:r>
              <a:rPr lang="en-US">
                <a:latin typeface="Avenir LT Std 45 Book"/>
              </a:rPr>
              <a:t>make it easier for people to find and get help — when, where, and how they need it. </a:t>
            </a:r>
            <a:endParaRPr lang="en-US"/>
          </a:p>
          <a:p>
            <a:pPr marL="0" indent="0">
              <a:buNone/>
            </a:pPr>
            <a:r>
              <a:rPr lang="en-US">
                <a:latin typeface="Avenir LT Std 45 Book"/>
              </a:rPr>
              <a:t>Such as:</a:t>
            </a:r>
            <a:endParaRPr lang="en-US"/>
          </a:p>
          <a:p>
            <a:pPr lvl="1">
              <a:buClr>
                <a:srgbClr val="DA291C"/>
              </a:buClr>
            </a:pPr>
            <a:r>
              <a:rPr lang="en-CA" dirty="0"/>
              <a:t>211 Alberta</a:t>
            </a:r>
          </a:p>
          <a:p>
            <a:pPr lvl="1">
              <a:buClr>
                <a:srgbClr val="DA291C"/>
              </a:buClr>
            </a:pPr>
            <a:r>
              <a:rPr lang="en-CA" dirty="0"/>
              <a:t>All in for Youth</a:t>
            </a:r>
          </a:p>
          <a:p>
            <a:pPr lvl="1">
              <a:buClr>
                <a:srgbClr val="DA291C"/>
              </a:buClr>
            </a:pPr>
            <a:r>
              <a:rPr lang="en-CA" dirty="0"/>
              <a:t>Empower U</a:t>
            </a:r>
          </a:p>
          <a:p>
            <a:pPr marL="0" indent="0">
              <a:buNone/>
            </a:pPr>
            <a:endParaRPr lang="en-US" dirty="0"/>
          </a:p>
          <a:p>
            <a:pPr lvl="1">
              <a:buClr>
                <a:srgbClr val="DA291C"/>
              </a:buClr>
            </a:pPr>
            <a:endParaRPr lang="en-US" dirty="0"/>
          </a:p>
          <a:p>
            <a:pPr>
              <a:buClr>
                <a:srgbClr val="DA291C"/>
              </a:buClr>
            </a:pPr>
            <a:endParaRPr lang="en-US" dirty="0">
              <a:latin typeface="Arial"/>
              <a:cs typeface="Arial"/>
            </a:endParaRPr>
          </a:p>
          <a:p>
            <a:pPr lvl="1"/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A94FB9-B181-DDF0-F315-A0F7AB659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1510" y="144725"/>
            <a:ext cx="4370490" cy="566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45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91084-FA18-4A9A-C7A4-1C7B5F9A0029}"/>
              </a:ext>
            </a:extLst>
          </p:cNvPr>
          <p:cNvSpPr txBox="1">
            <a:spLocks/>
          </p:cNvSpPr>
          <p:nvPr/>
        </p:nvSpPr>
        <p:spPr>
          <a:xfrm>
            <a:off x="684107" y="1321270"/>
            <a:ext cx="7032376" cy="278385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Avenir LT Std 45 Book"/>
              </a:rPr>
              <a:t>United Way inspires understanding through learning and engagement opportunities to raise awareness of </a:t>
            </a:r>
            <a:r>
              <a:rPr lang="en-US">
                <a:latin typeface="Avenir LT Std 45 Book"/>
              </a:rPr>
              <a:t>the issues facing our community, and how to help. Such as:</a:t>
            </a:r>
            <a:endParaRPr lang="en-US" dirty="0"/>
          </a:p>
          <a:p>
            <a:pPr lvl="1">
              <a:buClr>
                <a:srgbClr val="DA291C"/>
              </a:buClr>
            </a:pPr>
            <a:r>
              <a:rPr lang="en-CA" dirty="0">
                <a:latin typeface="Avenir LT Std 45 Book"/>
              </a:rPr>
              <a:t>The Brain Architec</a:t>
            </a:r>
            <a:r>
              <a:rPr lang="en-CA">
                <a:latin typeface="Avenir LT Std 45 Book"/>
              </a:rPr>
              <a:t>ture Game</a:t>
            </a:r>
            <a:endParaRPr lang="en-CA"/>
          </a:p>
          <a:p>
            <a:pPr lvl="1">
              <a:buClr>
                <a:srgbClr val="DA291C"/>
              </a:buClr>
            </a:pPr>
            <a:r>
              <a:rPr lang="en-CA" dirty="0">
                <a:latin typeface="Avenir LT Std 45 Book"/>
              </a:rPr>
              <a:t>KAIROS Blanket Exercises</a:t>
            </a:r>
          </a:p>
          <a:p>
            <a:pPr lvl="1">
              <a:buClr>
                <a:srgbClr val="DA291C"/>
              </a:buClr>
            </a:pPr>
            <a:r>
              <a:rPr lang="en-CA">
                <a:latin typeface="Avenir LT Std 45 Book"/>
              </a:rPr>
              <a:t>Poverty Simulations</a:t>
            </a:r>
          </a:p>
          <a:p>
            <a:pPr marL="457200" lvl="1" indent="0">
              <a:buClr>
                <a:srgbClr val="DA291C"/>
              </a:buClr>
              <a:buNone/>
            </a:pPr>
            <a:endParaRPr lang="en-CA" dirty="0">
              <a:latin typeface="Avenir LT Std 45 Book"/>
              <a:cs typeface="Segoe UI"/>
            </a:endParaRPr>
          </a:p>
          <a:p>
            <a:pPr marL="0" indent="0">
              <a:buNone/>
            </a:pPr>
            <a:endParaRPr lang="en-US" sz="2200" dirty="0">
              <a:latin typeface="Avenir LT Std 55 Roman"/>
              <a:cs typeface="Segoe UI"/>
            </a:endParaRPr>
          </a:p>
          <a:p>
            <a:endParaRPr lang="en-CA" dirty="0">
              <a:latin typeface="Avenir LT Std 55 Roman"/>
              <a:cs typeface="Segoe UI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D6BA73-DF1C-402A-8C46-F588A382A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107" y="325120"/>
            <a:ext cx="7032376" cy="1017258"/>
          </a:xfrm>
        </p:spPr>
        <p:txBody>
          <a:bodyPr>
            <a:normAutofit/>
          </a:bodyPr>
          <a:lstStyle/>
          <a:p>
            <a:r>
              <a:rPr lang="en-US" dirty="0"/>
              <a:t>How We Create Change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FD9F63A-4DFA-C025-FCBE-55C56EEE4C23}"/>
              </a:ext>
            </a:extLst>
          </p:cNvPr>
          <p:cNvSpPr txBox="1">
            <a:spLocks/>
          </p:cNvSpPr>
          <p:nvPr/>
        </p:nvSpPr>
        <p:spPr>
          <a:xfrm>
            <a:off x="684106" y="4115271"/>
            <a:ext cx="6872718" cy="24427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>
                <a:latin typeface="Avenir LT Std 45 Book"/>
              </a:rPr>
              <a:t>United Way creates tangible solutions that allow volunteers</a:t>
            </a:r>
            <a:r>
              <a:rPr lang="en-US" dirty="0">
                <a:latin typeface="Avenir LT Std 45 Book"/>
              </a:rPr>
              <a:t> to use their time, talent, and skills to make </a:t>
            </a:r>
            <a:r>
              <a:rPr lang="en-US">
                <a:latin typeface="Avenir LT Std 45 Book"/>
              </a:rPr>
              <a:t>a difference. Such as:</a:t>
            </a:r>
            <a:endParaRPr lang="en-US"/>
          </a:p>
          <a:p>
            <a:pPr lvl="1">
              <a:buClr>
                <a:srgbClr val="DA291C"/>
              </a:buClr>
            </a:pPr>
            <a:r>
              <a:rPr lang="en-CA">
                <a:latin typeface="Avenir LT Std 45 Book"/>
              </a:rPr>
              <a:t>Days of Caring</a:t>
            </a:r>
            <a:endParaRPr lang="en-CA"/>
          </a:p>
          <a:p>
            <a:pPr lvl="1">
              <a:buClr>
                <a:srgbClr val="DA291C"/>
              </a:buClr>
            </a:pPr>
            <a:r>
              <a:rPr lang="en-CA">
                <a:latin typeface="Avenir LT Std 45 Book"/>
              </a:rPr>
              <a:t>Engineering Challenge</a:t>
            </a:r>
            <a:endParaRPr lang="en-CA" dirty="0">
              <a:latin typeface="Avenir LT Std 45 Book"/>
            </a:endParaRPr>
          </a:p>
          <a:p>
            <a:pPr lvl="1">
              <a:buClr>
                <a:srgbClr val="DA291C"/>
              </a:buClr>
            </a:pPr>
            <a:r>
              <a:rPr lang="en-CA">
                <a:latin typeface="Avenir LT Std 45 Book"/>
              </a:rPr>
              <a:t>Women United</a:t>
            </a:r>
            <a:endParaRPr lang="en-CA" dirty="0"/>
          </a:p>
          <a:p>
            <a:pPr marL="0" indent="0">
              <a:buNone/>
            </a:pPr>
            <a:endParaRPr lang="en-US" dirty="0">
              <a:cs typeface="Arial"/>
            </a:endParaRPr>
          </a:p>
          <a:p>
            <a:pPr lvl="1">
              <a:buClr>
                <a:srgbClr val="DA291C"/>
              </a:buClr>
            </a:pPr>
            <a:endParaRPr lang="en-US" dirty="0">
              <a:cs typeface="Arial"/>
            </a:endParaRPr>
          </a:p>
          <a:p>
            <a:pPr>
              <a:buClr>
                <a:srgbClr val="DA291C"/>
              </a:buClr>
            </a:pPr>
            <a:endParaRPr lang="en-US" dirty="0">
              <a:latin typeface="Arial"/>
              <a:cs typeface="Arial"/>
            </a:endParaRPr>
          </a:p>
          <a:p>
            <a:pPr lvl="1"/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3576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BA9F1-7167-3BE8-4D5E-49CE69216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Impact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B68DA-4706-8F86-F76B-2E1D9534ADF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4107" y="1483286"/>
            <a:ext cx="4474147" cy="4511113"/>
          </a:xfrm>
        </p:spPr>
        <p:txBody>
          <a:bodyPr>
            <a:normAutofit/>
          </a:bodyPr>
          <a:lstStyle/>
          <a:p>
            <a:pPr>
              <a:buClr>
                <a:srgbClr val="DA291C"/>
              </a:buClr>
            </a:pPr>
            <a:r>
              <a:rPr lang="en-US" dirty="0"/>
              <a:t>Because United Way invests in local agencies and builds lasting partnerships, your donation has greater impact than any other charitable investment you can make. </a:t>
            </a:r>
            <a:endParaRPr lang="en-CA" dirty="0"/>
          </a:p>
          <a:p>
            <a:pPr>
              <a:buClr>
                <a:srgbClr val="DA291C"/>
              </a:buClr>
            </a:pPr>
            <a:r>
              <a:rPr lang="en-CA" dirty="0"/>
              <a:t>Funds raised strengthen our local communities. Your contribution helps your neighbours — you will see the difference right here in the Alberta Capital Region.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BA44CC-CBA8-95B3-0427-0F3A6C63F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347" y="765387"/>
            <a:ext cx="6490133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76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A9F964-B8C9-1B65-FE87-561C8C625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5EC43-D401-0A10-482D-9273F92B7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924" y="325120"/>
            <a:ext cx="10760195" cy="995487"/>
          </a:xfrm>
        </p:spPr>
        <p:txBody>
          <a:bodyPr>
            <a:normAutofit/>
          </a:bodyPr>
          <a:lstStyle/>
          <a:p>
            <a:r>
              <a:rPr lang="en-US">
                <a:latin typeface="Avenir LT Std 65 Medium"/>
              </a:rPr>
              <a:t>Strategic Initiative – All in for Youth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7260F2-8F2C-664D-A253-A6196C629B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59" b="3740"/>
          <a:stretch>
            <a:fillRect/>
          </a:stretch>
        </p:blipFill>
        <p:spPr>
          <a:xfrm>
            <a:off x="0" y="2358552"/>
            <a:ext cx="12192000" cy="3458627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D3A7E08-378D-BF9E-9CD3-1DB187A0C8E6}"/>
              </a:ext>
            </a:extLst>
          </p:cNvPr>
          <p:cNvSpPr txBox="1">
            <a:spLocks/>
          </p:cNvSpPr>
          <p:nvPr/>
        </p:nvSpPr>
        <p:spPr>
          <a:xfrm>
            <a:off x="797605" y="1313543"/>
            <a:ext cx="11146972" cy="79828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600">
                <a:latin typeface="Arial"/>
                <a:cs typeface="Arial"/>
              </a:rPr>
              <a:t>United Way’s </a:t>
            </a:r>
            <a:r>
              <a:rPr lang="en-CA" sz="2600" b="1">
                <a:latin typeface="Arial"/>
                <a:cs typeface="Arial"/>
              </a:rPr>
              <a:t>All in for Youth</a:t>
            </a:r>
            <a:r>
              <a:rPr lang="en-CA" sz="2600" dirty="0">
                <a:latin typeface="Arial"/>
                <a:cs typeface="Arial"/>
              </a:rPr>
              <a:t> </a:t>
            </a:r>
            <a:r>
              <a:rPr lang="en-CA" sz="2600">
                <a:latin typeface="Arial"/>
                <a:cs typeface="Arial"/>
              </a:rPr>
              <a:t>collaborative helps youth succeed in school through wraparound supports</a:t>
            </a:r>
            <a:endParaRPr lang="en-CA" sz="2600" dirty="0">
              <a:latin typeface="Arial"/>
              <a:cs typeface="Arial"/>
            </a:endParaRPr>
          </a:p>
          <a:p>
            <a:pPr marL="0" indent="0">
              <a:buNone/>
            </a:pPr>
            <a:endParaRPr lang="en-CA" sz="2600" dirty="0">
              <a:latin typeface="Arial"/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166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43520-8BDF-0568-AE64-4814DE3FA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D7AE3-4674-447C-D935-9CF46B4A3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667" y="325120"/>
            <a:ext cx="9083795" cy="1002744"/>
          </a:xfrm>
        </p:spPr>
        <p:txBody>
          <a:bodyPr>
            <a:normAutofit/>
          </a:bodyPr>
          <a:lstStyle/>
          <a:p>
            <a:r>
              <a:rPr lang="en-US">
                <a:latin typeface="Avenir LT Std 65 Medium"/>
              </a:rPr>
              <a:t>Strategic Initiative – 211 Alberta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2C7106F-3E61-6FEE-1C0B-29065F921046}"/>
              </a:ext>
            </a:extLst>
          </p:cNvPr>
          <p:cNvSpPr txBox="1">
            <a:spLocks/>
          </p:cNvSpPr>
          <p:nvPr/>
        </p:nvSpPr>
        <p:spPr>
          <a:xfrm>
            <a:off x="783091" y="1320800"/>
            <a:ext cx="11161486" cy="7910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600" dirty="0">
                <a:latin typeface="Arial"/>
                <a:cs typeface="Arial"/>
              </a:rPr>
              <a:t>The</a:t>
            </a:r>
            <a:r>
              <a:rPr lang="en-CA" sz="2600" b="1" dirty="0">
                <a:latin typeface="Arial"/>
                <a:cs typeface="Arial"/>
              </a:rPr>
              <a:t> 211 Alberta</a:t>
            </a:r>
            <a:r>
              <a:rPr lang="en-CA" sz="2600" dirty="0">
                <a:latin typeface="Arial"/>
                <a:cs typeface="Arial"/>
              </a:rPr>
              <a:t> service guides Albertans to community programs through </a:t>
            </a:r>
            <a:r>
              <a:rPr lang="en-CA" sz="2600">
                <a:latin typeface="Arial"/>
                <a:cs typeface="Arial"/>
              </a:rPr>
              <a:t>free, confidential, 24/7 live support by phone, text, or chat.</a:t>
            </a:r>
            <a:endParaRPr lang="en-CA" sz="2600" dirty="0">
              <a:latin typeface="Arial"/>
              <a:cs typeface="Arial"/>
            </a:endParaRPr>
          </a:p>
          <a:p>
            <a:pPr marL="0" indent="0">
              <a:buNone/>
            </a:pPr>
            <a:endParaRPr lang="en-CA" sz="2600" dirty="0">
              <a:latin typeface="Arial"/>
              <a:cs typeface="Arial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965E2F-0CAD-6758-0874-94629F3228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953" b="3360"/>
          <a:stretch>
            <a:fillRect/>
          </a:stretch>
        </p:blipFill>
        <p:spPr>
          <a:xfrm>
            <a:off x="0" y="2340970"/>
            <a:ext cx="12192000" cy="340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92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81B13-C6A5-05D0-7A4E-D3B7160B5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53984-1239-8625-B4E8-3EC4A94A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438" y="325120"/>
            <a:ext cx="10411853" cy="1002744"/>
          </a:xfrm>
        </p:spPr>
        <p:txBody>
          <a:bodyPr>
            <a:normAutofit/>
          </a:bodyPr>
          <a:lstStyle/>
          <a:p>
            <a:r>
              <a:rPr lang="en-US">
                <a:latin typeface="Avenir LT Std 65 Medium"/>
              </a:rPr>
              <a:t>Strategic Initiative – Empower U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D089F86-612C-7C80-3E58-8AA483F376F4}"/>
              </a:ext>
            </a:extLst>
          </p:cNvPr>
          <p:cNvSpPr txBox="1">
            <a:spLocks/>
          </p:cNvSpPr>
          <p:nvPr/>
        </p:nvSpPr>
        <p:spPr>
          <a:xfrm>
            <a:off x="819376" y="1320800"/>
            <a:ext cx="11125201" cy="7910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600" dirty="0">
                <a:latin typeface="Arial"/>
                <a:cs typeface="Arial"/>
              </a:rPr>
              <a:t>United Way’s </a:t>
            </a:r>
            <a:r>
              <a:rPr lang="en-CA" sz="2600" b="1" dirty="0">
                <a:latin typeface="Arial"/>
                <a:cs typeface="Arial"/>
              </a:rPr>
              <a:t>Empower U</a:t>
            </a:r>
            <a:r>
              <a:rPr lang="en-CA" sz="2600" dirty="0">
                <a:latin typeface="Arial"/>
                <a:cs typeface="Arial"/>
              </a:rPr>
              <a:t> initiative combines </a:t>
            </a:r>
            <a:r>
              <a:rPr lang="en-CA" sz="2600">
                <a:latin typeface="Arial"/>
                <a:cs typeface="Arial"/>
              </a:rPr>
              <a:t>financial literacy education with matched savings and financial coaching. </a:t>
            </a:r>
            <a:endParaRPr lang="en-CA" sz="2600" dirty="0">
              <a:latin typeface="Arial"/>
              <a:cs typeface="Arial"/>
            </a:endParaRPr>
          </a:p>
          <a:p>
            <a:pPr marL="0" indent="0">
              <a:buNone/>
            </a:pPr>
            <a:endParaRPr lang="en-CA" sz="2600" dirty="0">
              <a:latin typeface="Arial"/>
              <a:cs typeface="Arial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5BD964-FC45-CBFE-4D18-606832115E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49" b="2254"/>
          <a:stretch>
            <a:fillRect/>
          </a:stretch>
        </p:blipFill>
        <p:spPr>
          <a:xfrm>
            <a:off x="0" y="2409094"/>
            <a:ext cx="12192000" cy="338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51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E69B8-B6F2-07B7-1CB2-6A85D5A58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29931-D800-91F5-C6E3-A4D7E865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153" y="325120"/>
            <a:ext cx="5360882" cy="1017258"/>
          </a:xfrm>
        </p:spPr>
        <p:txBody>
          <a:bodyPr/>
          <a:lstStyle/>
          <a:p>
            <a:r>
              <a:rPr lang="en-US">
                <a:latin typeface="Avenir LT Std 65 Medium"/>
              </a:rPr>
              <a:t>Our Impact in 2025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37751B-9DFC-5967-252F-ABF020E6BA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461" t="22963" r="68" b="15661"/>
          <a:stretch>
            <a:fillRect/>
          </a:stretch>
        </p:blipFill>
        <p:spPr>
          <a:xfrm>
            <a:off x="776773" y="1574800"/>
            <a:ext cx="10640358" cy="420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94634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12CE1EB-168D-4D33-B97D-F6CFB21C963B}"/>
    </a:ext>
  </a:extLst>
</a:theme>
</file>

<file path=ppt/theme/theme2.xml><?xml version="1.0" encoding="utf-8"?>
<a:theme xmlns:a="http://schemas.openxmlformats.org/drawingml/2006/main" name="Content Slides - Lef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4B917AE-FF08-4A65-96FD-58BF51979005}"/>
    </a:ext>
  </a:extLst>
</a:theme>
</file>

<file path=ppt/theme/theme3.xml><?xml version="1.0" encoding="utf-8"?>
<a:theme xmlns:a="http://schemas.openxmlformats.org/drawingml/2006/main" name="Content Slides - Righ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3931D9E2-E4FF-4B76-9CDD-80C10E4C13A3}"/>
    </a:ext>
  </a:extLst>
</a:theme>
</file>

<file path=ppt/theme/theme4.xml><?xml version="1.0" encoding="utf-8"?>
<a:theme xmlns:a="http://schemas.openxmlformats.org/drawingml/2006/main" name="Content Slides - Justifi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25792CC7-E9E8-4A74-8D9E-693B7DE2C8F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60a122-6a29-4710-8045-67fb26c4ed69" xsi:nil="true"/>
    <lcf76f155ced4ddcb4097134ff3c332f xmlns="13eba703-9cf6-486e-bf6c-83cf1334679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29F61083D1B4FBA06B7E26A0D19D2" ma:contentTypeVersion="18" ma:contentTypeDescription="Create a new document." ma:contentTypeScope="" ma:versionID="cf32333ba377dbab90a615461f9cc6db">
  <xsd:schema xmlns:xsd="http://www.w3.org/2001/XMLSchema" xmlns:xs="http://www.w3.org/2001/XMLSchema" xmlns:p="http://schemas.microsoft.com/office/2006/metadata/properties" xmlns:ns2="13eba703-9cf6-486e-bf6c-83cf13346795" xmlns:ns3="0360a122-6a29-4710-8045-67fb26c4ed69" targetNamespace="http://schemas.microsoft.com/office/2006/metadata/properties" ma:root="true" ma:fieldsID="a591f45027889595cb04ee615f930694" ns2:_="" ns3:_="">
    <xsd:import namespace="13eba703-9cf6-486e-bf6c-83cf13346795"/>
    <xsd:import namespace="0360a122-6a29-4710-8045-67fb26c4e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eba703-9cf6-486e-bf6c-83cf133467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1067e84-1d34-4230-94d8-8f507bb483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0a122-6a29-4710-8045-67fb26c4e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4fdd137-e2f7-4356-8908-3cc2dffa740b}" ma:internalName="TaxCatchAll" ma:showField="CatchAllData" ma:web="0360a122-6a29-4710-8045-67fb26c4e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F4D05F-0CD7-4CCA-8532-A99CF98F55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890790-446C-4748-BB9A-416B7C00AE80}">
  <ds:schemaRefs>
    <ds:schemaRef ds:uri="http://purl.org/dc/dcmitype/"/>
    <ds:schemaRef ds:uri="http://schemas.microsoft.com/office/2006/documentManagement/types"/>
    <ds:schemaRef ds:uri="http://purl.org/dc/terms/"/>
    <ds:schemaRef ds:uri="0360a122-6a29-4710-8045-67fb26c4ed69"/>
    <ds:schemaRef ds:uri="http://schemas.microsoft.com/office/2006/metadata/properties"/>
    <ds:schemaRef ds:uri="http://purl.org/dc/elements/1.1/"/>
    <ds:schemaRef ds:uri="13eba703-9cf6-486e-bf6c-83cf13346795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BF332DC-B12A-48EF-A2BB-CBD9CB6ACA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eba703-9cf6-486e-bf6c-83cf13346795"/>
    <ds:schemaRef ds:uri="0360a122-6a29-4710-8045-67fb26c4e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64a55cd-ea06-43d6-a30a-391c85fc93d4}" enabled="0" method="" siteId="{264a55cd-ea06-43d6-a30a-391c85fc93d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UW daily value moment - What is UW</Template>
  <TotalTime>11504</TotalTime>
  <Words>573</Words>
  <Application>Microsoft Office PowerPoint</Application>
  <PresentationFormat>Widescreen</PresentationFormat>
  <Paragraphs>52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Title Slides</vt:lpstr>
      <vt:lpstr>Content Slides - Left Aligned</vt:lpstr>
      <vt:lpstr>Content Slides - Right Aligned</vt:lpstr>
      <vt:lpstr>Content Slides - Justified</vt:lpstr>
      <vt:lpstr>Why  United Way</vt:lpstr>
      <vt:lpstr>Who We Are</vt:lpstr>
      <vt:lpstr>How We Create Change</vt:lpstr>
      <vt:lpstr>How We Create Change</vt:lpstr>
      <vt:lpstr>Local Impact</vt:lpstr>
      <vt:lpstr>Strategic Initiative – All in for Youth</vt:lpstr>
      <vt:lpstr>Strategic Initiative – 211 Alberta</vt:lpstr>
      <vt:lpstr>Strategic Initiative – Empower U</vt:lpstr>
      <vt:lpstr>Our Impact in 2025</vt:lpstr>
      <vt:lpstr>Be a Changemaker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United Way?</dc:title>
  <dc:creator>Sadie Hinck</dc:creator>
  <cp:lastModifiedBy>Patti Barrow</cp:lastModifiedBy>
  <cp:revision>291</cp:revision>
  <dcterms:created xsi:type="dcterms:W3CDTF">2024-08-29T16:29:00Z</dcterms:created>
  <dcterms:modified xsi:type="dcterms:W3CDTF">2026-07-23T15:21:23Z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0x01010093E29F61083D1B4FBA06B7E26A0D19D2</vt:lpwstr>
  </property>
  <property fmtid="{D5CDD505-2E9C-101B-9397-08002B2CF9AE}" pid="3" name="MediaServiceImageTags">
    <vt:lpwstr/>
  </property>
</Properties>
</file>