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48" r:id="rId5"/>
    <p:sldMasterId id="2147483670" r:id="rId6"/>
    <p:sldMasterId id="2147483665" r:id="rId7"/>
  </p:sldMasterIdLst>
  <p:notesMasterIdLst>
    <p:notesMasterId r:id="rId14"/>
  </p:notesMasterIdLst>
  <p:sldIdLst>
    <p:sldId id="267" r:id="rId8"/>
    <p:sldId id="257" r:id="rId9"/>
    <p:sldId id="272" r:id="rId10"/>
    <p:sldId id="275" r:id="rId11"/>
    <p:sldId id="274" r:id="rId12"/>
    <p:sldId id="27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5577FD1F-8E95-65E2-2ECE-ED8B6FFBC6BC}" name="Sadie Hinck" initials="SH" userId="S::sHinck@myunitedway.ca::240d093c-2176-4898-8d3d-9021b41061d3" providerId="AD"/>
  <p188:author id="{A39D21D9-06D3-3E0A-2665-518CBC217BC3}" name="Patti Barrow" initials="PB" userId="S::pbarrow@myunitedway.ca::0ea03c11-0c28-45b7-a501-7df173efe3b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867182-2AD8-F4BC-29D4-BE38D75E130B}" v="34" dt="2026-07-22T20:06:05.7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3.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Odumade" userId="S::dodumade@myunitedway.ca::4d206a0b-b72d-415a-95c5-a03444af5b80" providerId="AD" clId="Web-{2F867182-2AD8-F4BC-29D4-BE38D75E130B}"/>
    <pc:docChg chg="addSld delSld modSld sldOrd">
      <pc:chgData name="David Odumade" userId="S::dodumade@myunitedway.ca::4d206a0b-b72d-415a-95c5-a03444af5b80" providerId="AD" clId="Web-{2F867182-2AD8-F4BC-29D4-BE38D75E130B}" dt="2026-07-22T20:06:05.747" v="36" actId="20577"/>
      <pc:docMkLst>
        <pc:docMk/>
      </pc:docMkLst>
      <pc:sldChg chg="modSp">
        <pc:chgData name="David Odumade" userId="S::dodumade@myunitedway.ca::4d206a0b-b72d-415a-95c5-a03444af5b80" providerId="AD" clId="Web-{2F867182-2AD8-F4BC-29D4-BE38D75E130B}" dt="2026-07-22T20:01:03.575" v="20" actId="20577"/>
        <pc:sldMkLst>
          <pc:docMk/>
          <pc:sldMk cId="3221399788" sldId="257"/>
        </pc:sldMkLst>
        <pc:spChg chg="mod">
          <ac:chgData name="David Odumade" userId="S::dodumade@myunitedway.ca::4d206a0b-b72d-415a-95c5-a03444af5b80" providerId="AD" clId="Web-{2F867182-2AD8-F4BC-29D4-BE38D75E130B}" dt="2026-07-22T20:01:03.575" v="20" actId="20577"/>
          <ac:spMkLst>
            <pc:docMk/>
            <pc:sldMk cId="3221399788" sldId="257"/>
            <ac:spMk id="2" creationId="{F1485E95-6ECC-4849-9420-9D2C5F352E4B}"/>
          </ac:spMkLst>
        </pc:spChg>
        <pc:spChg chg="mod">
          <ac:chgData name="David Odumade" userId="S::dodumade@myunitedway.ca::4d206a0b-b72d-415a-95c5-a03444af5b80" providerId="AD" clId="Web-{2F867182-2AD8-F4BC-29D4-BE38D75E130B}" dt="2026-07-22T19:58:22.560" v="2" actId="20577"/>
          <ac:spMkLst>
            <pc:docMk/>
            <pc:sldMk cId="3221399788" sldId="257"/>
            <ac:spMk id="3" creationId="{F3547525-9FB4-2680-A41B-005CFEB0C2CD}"/>
          </ac:spMkLst>
        </pc:spChg>
      </pc:sldChg>
      <pc:sldChg chg="modSp del">
        <pc:chgData name="David Odumade" userId="S::dodumade@myunitedway.ca::4d206a0b-b72d-415a-95c5-a03444af5b80" providerId="AD" clId="Web-{2F867182-2AD8-F4BC-29D4-BE38D75E130B}" dt="2026-07-22T20:05:04.481" v="34"/>
        <pc:sldMkLst>
          <pc:docMk/>
          <pc:sldMk cId="275407690" sldId="268"/>
        </pc:sldMkLst>
        <pc:spChg chg="mod">
          <ac:chgData name="David Odumade" userId="S::dodumade@myunitedway.ca::4d206a0b-b72d-415a-95c5-a03444af5b80" providerId="AD" clId="Web-{2F867182-2AD8-F4BC-29D4-BE38D75E130B}" dt="2026-07-22T20:01:14.403" v="22" actId="20577"/>
          <ac:spMkLst>
            <pc:docMk/>
            <pc:sldMk cId="275407690" sldId="268"/>
            <ac:spMk id="2" creationId="{5EEFD319-777A-4495-A453-1D30DABC9D7E}"/>
          </ac:spMkLst>
        </pc:spChg>
        <pc:spChg chg="mod">
          <ac:chgData name="David Odumade" userId="S::dodumade@myunitedway.ca::4d206a0b-b72d-415a-95c5-a03444af5b80" providerId="AD" clId="Web-{2F867182-2AD8-F4BC-29D4-BE38D75E130B}" dt="2026-07-22T20:02:14.810" v="24" actId="20577"/>
          <ac:spMkLst>
            <pc:docMk/>
            <pc:sldMk cId="275407690" sldId="268"/>
            <ac:spMk id="3" creationId="{54378A5A-AC00-0A60-D05B-E90D3D7CE931}"/>
          </ac:spMkLst>
        </pc:spChg>
      </pc:sldChg>
      <pc:sldChg chg="modSp">
        <pc:chgData name="David Odumade" userId="S::dodumade@myunitedway.ca::4d206a0b-b72d-415a-95c5-a03444af5b80" providerId="AD" clId="Web-{2F867182-2AD8-F4BC-29D4-BE38D75E130B}" dt="2026-07-22T20:06:05.747" v="36" actId="20577"/>
        <pc:sldMkLst>
          <pc:docMk/>
          <pc:sldMk cId="3288812984" sldId="271"/>
        </pc:sldMkLst>
        <pc:spChg chg="mod">
          <ac:chgData name="David Odumade" userId="S::dodumade@myunitedway.ca::4d206a0b-b72d-415a-95c5-a03444af5b80" providerId="AD" clId="Web-{2F867182-2AD8-F4BC-29D4-BE38D75E130B}" dt="2026-07-22T20:06:05.747" v="36" actId="20577"/>
          <ac:spMkLst>
            <pc:docMk/>
            <pc:sldMk cId="3288812984" sldId="271"/>
            <ac:spMk id="2" creationId="{060D1110-4804-8FE1-8223-10A9C5168732}"/>
          </ac:spMkLst>
        </pc:spChg>
      </pc:sldChg>
      <pc:sldChg chg="modSp">
        <pc:chgData name="David Odumade" userId="S::dodumade@myunitedway.ca::4d206a0b-b72d-415a-95c5-a03444af5b80" providerId="AD" clId="Web-{2F867182-2AD8-F4BC-29D4-BE38D75E130B}" dt="2026-07-22T20:00:57.153" v="18" actId="20577"/>
        <pc:sldMkLst>
          <pc:docMk/>
          <pc:sldMk cId="39679196" sldId="272"/>
        </pc:sldMkLst>
        <pc:spChg chg="mod">
          <ac:chgData name="David Odumade" userId="S::dodumade@myunitedway.ca::4d206a0b-b72d-415a-95c5-a03444af5b80" providerId="AD" clId="Web-{2F867182-2AD8-F4BC-29D4-BE38D75E130B}" dt="2026-07-22T20:00:57.153" v="18" actId="20577"/>
          <ac:spMkLst>
            <pc:docMk/>
            <pc:sldMk cId="39679196" sldId="272"/>
            <ac:spMk id="2" creationId="{CC9D4DF2-C00B-A00E-DDA6-97069D211ACC}"/>
          </ac:spMkLst>
        </pc:spChg>
        <pc:spChg chg="mod">
          <ac:chgData name="David Odumade" userId="S::dodumade@myunitedway.ca::4d206a0b-b72d-415a-95c5-a03444af5b80" providerId="AD" clId="Web-{2F867182-2AD8-F4BC-29D4-BE38D75E130B}" dt="2026-07-22T20:00:10.216" v="8" actId="20577"/>
          <ac:spMkLst>
            <pc:docMk/>
            <pc:sldMk cId="39679196" sldId="272"/>
            <ac:spMk id="3" creationId="{99766B2A-C2EB-34D4-920C-48F142984C80}"/>
          </ac:spMkLst>
        </pc:spChg>
      </pc:sldChg>
      <pc:sldChg chg="modSp">
        <pc:chgData name="David Odumade" userId="S::dodumade@myunitedway.ca::4d206a0b-b72d-415a-95c5-a03444af5b80" providerId="AD" clId="Web-{2F867182-2AD8-F4BC-29D4-BE38D75E130B}" dt="2026-07-22T20:00:47.638" v="16" actId="20577"/>
        <pc:sldMkLst>
          <pc:docMk/>
          <pc:sldMk cId="1832653600" sldId="274"/>
        </pc:sldMkLst>
        <pc:spChg chg="mod">
          <ac:chgData name="David Odumade" userId="S::dodumade@myunitedway.ca::4d206a0b-b72d-415a-95c5-a03444af5b80" providerId="AD" clId="Web-{2F867182-2AD8-F4BC-29D4-BE38D75E130B}" dt="2026-07-22T20:00:47.638" v="16" actId="20577"/>
          <ac:spMkLst>
            <pc:docMk/>
            <pc:sldMk cId="1832653600" sldId="274"/>
            <ac:spMk id="2" creationId="{0C143B89-E9CB-8982-E873-9DB4015BFAD4}"/>
          </ac:spMkLst>
        </pc:spChg>
      </pc:sldChg>
      <pc:sldChg chg="addSp delSp modSp add del ord">
        <pc:chgData name="David Odumade" userId="S::dodumade@myunitedway.ca::4d206a0b-b72d-415a-95c5-a03444af5b80" providerId="AD" clId="Web-{2F867182-2AD8-F4BC-29D4-BE38D75E130B}" dt="2026-07-22T20:05:00.544" v="33"/>
        <pc:sldMkLst>
          <pc:docMk/>
          <pc:sldMk cId="2787429336" sldId="275"/>
        </pc:sldMkLst>
        <pc:spChg chg="del">
          <ac:chgData name="David Odumade" userId="S::dodumade@myunitedway.ca::4d206a0b-b72d-415a-95c5-a03444af5b80" providerId="AD" clId="Web-{2F867182-2AD8-F4BC-29D4-BE38D75E130B}" dt="2026-07-22T20:04:48.841" v="27"/>
          <ac:spMkLst>
            <pc:docMk/>
            <pc:sldMk cId="2787429336" sldId="275"/>
            <ac:spMk id="2" creationId="{69B5E667-E369-D17B-C697-B3E875390F35}"/>
          </ac:spMkLst>
        </pc:spChg>
        <pc:spChg chg="del">
          <ac:chgData name="David Odumade" userId="S::dodumade@myunitedway.ca::4d206a0b-b72d-415a-95c5-a03444af5b80" providerId="AD" clId="Web-{2F867182-2AD8-F4BC-29D4-BE38D75E130B}" dt="2026-07-22T20:04:51.591" v="28"/>
          <ac:spMkLst>
            <pc:docMk/>
            <pc:sldMk cId="2787429336" sldId="275"/>
            <ac:spMk id="3" creationId="{4DA2A69C-4185-9386-791B-86F522069A00}"/>
          </ac:spMkLst>
        </pc:spChg>
        <pc:spChg chg="add del mod">
          <ac:chgData name="David Odumade" userId="S::dodumade@myunitedway.ca::4d206a0b-b72d-415a-95c5-a03444af5b80" providerId="AD" clId="Web-{2F867182-2AD8-F4BC-29D4-BE38D75E130B}" dt="2026-07-22T20:04:53.044" v="29"/>
          <ac:spMkLst>
            <pc:docMk/>
            <pc:sldMk cId="2787429336" sldId="275"/>
            <ac:spMk id="5" creationId="{F666C1F2-0856-F774-3CA6-2616707110D7}"/>
          </ac:spMkLst>
        </pc:spChg>
        <pc:spChg chg="add del mod">
          <ac:chgData name="David Odumade" userId="S::dodumade@myunitedway.ca::4d206a0b-b72d-415a-95c5-a03444af5b80" providerId="AD" clId="Web-{2F867182-2AD8-F4BC-29D4-BE38D75E130B}" dt="2026-07-22T20:04:55.575" v="30"/>
          <ac:spMkLst>
            <pc:docMk/>
            <pc:sldMk cId="2787429336" sldId="275"/>
            <ac:spMk id="7" creationId="{837CC899-6371-8A32-32C3-58A3859774D5}"/>
          </ac:spMkLst>
        </pc:spChg>
        <pc:spChg chg="add mod">
          <ac:chgData name="David Odumade" userId="S::dodumade@myunitedway.ca::4d206a0b-b72d-415a-95c5-a03444af5b80" providerId="AD" clId="Web-{2F867182-2AD8-F4BC-29D4-BE38D75E130B}" dt="2026-07-22T20:04:56.544" v="31"/>
          <ac:spMkLst>
            <pc:docMk/>
            <pc:sldMk cId="2787429336" sldId="275"/>
            <ac:spMk id="9" creationId="{0AEE3A26-18FE-66E4-E825-392F21966BE3}"/>
          </ac:spMkLst>
        </pc:spChg>
        <pc:spChg chg="add mod">
          <ac:chgData name="David Odumade" userId="S::dodumade@myunitedway.ca::4d206a0b-b72d-415a-95c5-a03444af5b80" providerId="AD" clId="Web-{2F867182-2AD8-F4BC-29D4-BE38D75E130B}" dt="2026-07-22T20:04:56.575" v="32"/>
          <ac:spMkLst>
            <pc:docMk/>
            <pc:sldMk cId="2787429336" sldId="275"/>
            <ac:spMk id="11" creationId="{5CC9DE1B-0CA1-9DA1-3CA4-0ACD9479E2F5}"/>
          </ac:spMkLst>
        </pc:spChg>
      </pc:sldChg>
    </pc:docChg>
  </pc:docChgLst>
  <pc:docChgLst>
    <pc:chgData name="David Odumade" userId="S::dodumade@myunitedway.ca::4d206a0b-b72d-415a-95c5-a03444af5b80" providerId="AD" clId="Web-{3A952355-C554-FDDB-2E26-C1F7E9D19F1C}"/>
    <pc:docChg chg="delSld modSld">
      <pc:chgData name="David Odumade" userId="S::dodumade@myunitedway.ca::4d206a0b-b72d-415a-95c5-a03444af5b80" providerId="AD" clId="Web-{3A952355-C554-FDDB-2E26-C1F7E9D19F1C}" dt="2026-06-24T17:59:00.041" v="3"/>
      <pc:docMkLst>
        <pc:docMk/>
      </pc:docMkLst>
      <pc:sldChg chg="delSp modSp">
        <pc:chgData name="David Odumade" userId="S::dodumade@myunitedway.ca::4d206a0b-b72d-415a-95c5-a03444af5b80" providerId="AD" clId="Web-{3A952355-C554-FDDB-2E26-C1F7E9D19F1C}" dt="2026-06-24T17:58:53.932" v="2"/>
        <pc:sldMkLst>
          <pc:docMk/>
          <pc:sldMk cId="3221399788" sldId="257"/>
        </pc:sldMkLst>
      </pc:sldChg>
      <pc:sldChg chg="delSp">
        <pc:chgData name="David Odumade" userId="S::dodumade@myunitedway.ca::4d206a0b-b72d-415a-95c5-a03444af5b80" providerId="AD" clId="Web-{3A952355-C554-FDDB-2E26-C1F7E9D19F1C}" dt="2026-06-24T17:59:00.041" v="3"/>
        <pc:sldMkLst>
          <pc:docMk/>
          <pc:sldMk cId="2071646506" sldId="26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0AF7D9-CEE1-A54D-A95D-8F5251F6FE1C}"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US"/>
        </a:p>
      </dgm:t>
    </dgm:pt>
    <dgm:pt modelId="{5F7A11D8-1BD6-B448-8C65-1E32E8A6AC4C}">
      <dgm:prSet phldrT="[Text]"/>
      <dgm:spPr>
        <a:solidFill>
          <a:srgbClr val="DA291C"/>
        </a:solidFill>
        <a:ln>
          <a:noFill/>
        </a:ln>
      </dgm:spPr>
      <dgm:t>
        <a:bodyPr/>
        <a:lstStyle/>
        <a:p>
          <a:r>
            <a:rPr lang="en-US">
              <a:latin typeface="Avenir LT 55 Roman" panose="02000903040000020003" pitchFamily="2" charset="0"/>
            </a:rPr>
            <a:t>Fort Saskatchewan</a:t>
          </a:r>
        </a:p>
      </dgm:t>
    </dgm:pt>
    <dgm:pt modelId="{649B0BDC-B8E1-5F40-8916-2321D69FADC4}" type="parTrans" cxnId="{F0696AEA-A104-9249-A1C2-F1E88D576A9B}">
      <dgm:prSet/>
      <dgm:spPr/>
      <dgm:t>
        <a:bodyPr/>
        <a:lstStyle/>
        <a:p>
          <a:endParaRPr lang="en-US"/>
        </a:p>
      </dgm:t>
    </dgm:pt>
    <dgm:pt modelId="{179461FC-ACD6-324F-9F1B-628F273FB6B0}" type="sibTrans" cxnId="{F0696AEA-A104-9249-A1C2-F1E88D576A9B}">
      <dgm:prSet/>
      <dgm:spPr/>
      <dgm:t>
        <a:bodyPr/>
        <a:lstStyle/>
        <a:p>
          <a:endParaRPr lang="en-US"/>
        </a:p>
      </dgm:t>
    </dgm:pt>
    <dgm:pt modelId="{29A3A753-04E6-BA41-8B6E-96C02A2FFDD1}">
      <dgm:prSet phldrT="[Tex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Fort Saskatchewan Boys and Girls Club </a:t>
          </a:r>
          <a:endParaRPr lang="en-US" sz="1300" b="0" i="0">
            <a:latin typeface="Avenir LT Std 45 Book" panose="020B0502020203020204" pitchFamily="34" charset="0"/>
          </a:endParaRPr>
        </a:p>
      </dgm:t>
    </dgm:pt>
    <dgm:pt modelId="{9651C369-4F02-2C4E-A12F-8618FB73D87F}" type="parTrans" cxnId="{32B6F600-4E8F-9C4E-B8CC-0E5C29415352}">
      <dgm:prSet/>
      <dgm:spPr/>
      <dgm:t>
        <a:bodyPr/>
        <a:lstStyle/>
        <a:p>
          <a:endParaRPr lang="en-US"/>
        </a:p>
      </dgm:t>
    </dgm:pt>
    <dgm:pt modelId="{E785FD79-B34A-C244-A42C-8B7713260AEE}" type="sibTrans" cxnId="{32B6F600-4E8F-9C4E-B8CC-0E5C29415352}">
      <dgm:prSet/>
      <dgm:spPr/>
      <dgm:t>
        <a:bodyPr/>
        <a:lstStyle/>
        <a:p>
          <a:endParaRPr lang="en-US"/>
        </a:p>
      </dgm:t>
    </dgm:pt>
    <dgm:pt modelId="{7F0BF0B9-AC49-0142-A5F4-E5580E0298DC}">
      <dgm:prSet phldrT="[Text]"/>
      <dgm:spPr>
        <a:solidFill>
          <a:srgbClr val="DA291C"/>
        </a:solidFill>
        <a:ln>
          <a:noFill/>
        </a:ln>
      </dgm:spPr>
      <dgm:t>
        <a:bodyPr/>
        <a:lstStyle/>
        <a:p>
          <a:r>
            <a:rPr lang="en-US">
              <a:latin typeface="Avenir LT 55 Roman" panose="02000903040000020003" pitchFamily="2" charset="0"/>
            </a:rPr>
            <a:t>Leduc &amp; </a:t>
          </a:r>
          <a:br>
            <a:rPr lang="en-US">
              <a:latin typeface="Avenir LT 55 Roman" panose="02000903040000020003" pitchFamily="2" charset="0"/>
            </a:rPr>
          </a:br>
          <a:r>
            <a:rPr lang="en-US">
              <a:latin typeface="Avenir LT 55 Roman" panose="02000903040000020003" pitchFamily="2" charset="0"/>
            </a:rPr>
            <a:t>Leduc County</a:t>
          </a:r>
        </a:p>
      </dgm:t>
    </dgm:pt>
    <dgm:pt modelId="{9988F179-061E-5348-A3CE-28D4F934F393}" type="parTrans" cxnId="{637C347F-79E5-E24E-A12B-18673E3552E9}">
      <dgm:prSet/>
      <dgm:spPr/>
      <dgm:t>
        <a:bodyPr/>
        <a:lstStyle/>
        <a:p>
          <a:endParaRPr lang="en-US"/>
        </a:p>
      </dgm:t>
    </dgm:pt>
    <dgm:pt modelId="{7EAF3F09-464A-6D4B-9FCB-EF486CC2372D}" type="sibTrans" cxnId="{637C347F-79E5-E24E-A12B-18673E3552E9}">
      <dgm:prSet/>
      <dgm:spPr/>
      <dgm:t>
        <a:bodyPr/>
        <a:lstStyle/>
        <a:p>
          <a:endParaRPr lang="en-US"/>
        </a:p>
      </dgm:t>
    </dgm:pt>
    <dgm:pt modelId="{288E0DB7-9B0E-F644-8DAA-A9EFA7FF9075}">
      <dgm:prSet phldrT="[Text]"/>
      <dgm:spPr>
        <a:solidFill>
          <a:srgbClr val="DA291C"/>
        </a:solidFill>
        <a:ln>
          <a:noFill/>
        </a:ln>
      </dgm:spPr>
      <dgm:t>
        <a:bodyPr/>
        <a:lstStyle/>
        <a:p>
          <a:r>
            <a:rPr lang="en-US">
              <a:latin typeface="Avenir LT 55 Roman" panose="02000903040000020003" pitchFamily="2" charset="0"/>
            </a:rPr>
            <a:t>St. Albert &amp; Sturgeon County</a:t>
          </a:r>
        </a:p>
      </dgm:t>
    </dgm:pt>
    <dgm:pt modelId="{986B60E6-87F3-A34C-BB43-0669071DA1C6}" type="parTrans" cxnId="{2AF8BDAF-060C-2A40-924C-3F22959034A2}">
      <dgm:prSet/>
      <dgm:spPr/>
      <dgm:t>
        <a:bodyPr/>
        <a:lstStyle/>
        <a:p>
          <a:endParaRPr lang="en-US"/>
        </a:p>
      </dgm:t>
    </dgm:pt>
    <dgm:pt modelId="{5372E34E-200F-4646-AE38-341BD447188B}" type="sibTrans" cxnId="{2AF8BDAF-060C-2A40-924C-3F22959034A2}">
      <dgm:prSet/>
      <dgm:spPr/>
      <dgm:t>
        <a:bodyPr/>
        <a:lstStyle/>
        <a:p>
          <a:endParaRPr lang="en-US"/>
        </a:p>
      </dgm:t>
    </dgm:pt>
    <dgm:pt modelId="{EF12C1E3-24F4-B646-A864-31B9CE1D08BB}">
      <dgm:prSet phldrT="[Tex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Jessica Martel Memorial Foundation </a:t>
          </a:r>
          <a:endParaRPr lang="en-US" sz="1300" b="0" i="0">
            <a:latin typeface="Avenir LT Std 45 Book" panose="020B0502020203020204" pitchFamily="34" charset="0"/>
          </a:endParaRPr>
        </a:p>
      </dgm:t>
    </dgm:pt>
    <dgm:pt modelId="{6580A602-69C5-794B-A67B-FEBC085ADA2C}" type="parTrans" cxnId="{C1D98788-9D19-524D-90F3-8FDFFA48CEEA}">
      <dgm:prSet/>
      <dgm:spPr/>
      <dgm:t>
        <a:bodyPr/>
        <a:lstStyle/>
        <a:p>
          <a:endParaRPr lang="en-US"/>
        </a:p>
      </dgm:t>
    </dgm:pt>
    <dgm:pt modelId="{873F0596-2E8E-3E49-9F4E-8F7DDFA34DAB}" type="sibTrans" cxnId="{C1D98788-9D19-524D-90F3-8FDFFA48CEEA}">
      <dgm:prSet/>
      <dgm:spPr/>
      <dgm:t>
        <a:bodyPr/>
        <a:lstStyle/>
        <a:p>
          <a:endParaRPr lang="en-US"/>
        </a:p>
      </dgm:t>
    </dgm:pt>
    <dgm:pt modelId="{6B327006-4215-1B42-AB41-C26EEB9F0BF4}">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St. Albert Family Resource Centre  </a:t>
          </a:r>
        </a:p>
      </dgm:t>
    </dgm:pt>
    <dgm:pt modelId="{123F0A5D-0FFE-7143-94AA-A642C26E72B7}" type="parTrans" cxnId="{6F745B1A-0A5B-3F48-9B60-346B51FBF8A0}">
      <dgm:prSet/>
      <dgm:spPr/>
      <dgm:t>
        <a:bodyPr/>
        <a:lstStyle/>
        <a:p>
          <a:endParaRPr lang="en-US"/>
        </a:p>
      </dgm:t>
    </dgm:pt>
    <dgm:pt modelId="{28044AC1-C227-6F47-8753-3E4570654C81}" type="sibTrans" cxnId="{6F745B1A-0A5B-3F48-9B60-346B51FBF8A0}">
      <dgm:prSet/>
      <dgm:spPr/>
      <dgm:t>
        <a:bodyPr/>
        <a:lstStyle/>
        <a:p>
          <a:endParaRPr lang="en-US"/>
        </a:p>
      </dgm:t>
    </dgm:pt>
    <dgm:pt modelId="{1AB58B73-B210-EF4E-BF1B-12B801BFE33A}">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Star Literacy Program </a:t>
          </a:r>
        </a:p>
      </dgm:t>
    </dgm:pt>
    <dgm:pt modelId="{020C74CD-B11B-204E-B5B5-96D6120770F6}" type="parTrans" cxnId="{AD45E2C4-4CC8-074D-9944-EAF89FA96D72}">
      <dgm:prSet/>
      <dgm:spPr/>
      <dgm:t>
        <a:bodyPr/>
        <a:lstStyle/>
        <a:p>
          <a:endParaRPr lang="en-US"/>
        </a:p>
      </dgm:t>
    </dgm:pt>
    <dgm:pt modelId="{1CDF540C-8938-C744-9ECA-951A8C3524DA}" type="sibTrans" cxnId="{AD45E2C4-4CC8-074D-9944-EAF89FA96D72}">
      <dgm:prSet/>
      <dgm:spPr/>
      <dgm:t>
        <a:bodyPr/>
        <a:lstStyle/>
        <a:p>
          <a:endParaRPr lang="en-US"/>
        </a:p>
      </dgm:t>
    </dgm:pt>
    <dgm:pt modelId="{6285DFD2-ECAD-7D45-B59F-AF50D9A353E0}">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Stop Abuse in Families (</a:t>
          </a:r>
          <a:r>
            <a:rPr lang="en-CA" sz="1300" b="0" i="0" err="1">
              <a:latin typeface="Avenir LT Std 45 Book" panose="020B0502020203020204" pitchFamily="34" charset="0"/>
            </a:rPr>
            <a:t>SAiF</a:t>
          </a:r>
          <a:r>
            <a:rPr lang="en-CA" sz="1300" b="0" i="0">
              <a:latin typeface="Avenir LT Std 45 Book" panose="020B0502020203020204" pitchFamily="34" charset="0"/>
            </a:rPr>
            <a:t>) Society </a:t>
          </a:r>
        </a:p>
      </dgm:t>
    </dgm:pt>
    <dgm:pt modelId="{6856F27F-2B2A-7247-B185-7103DF260CF6}" type="parTrans" cxnId="{3CCF13F7-8B53-544C-A36B-A7EAD28AB023}">
      <dgm:prSet/>
      <dgm:spPr/>
      <dgm:t>
        <a:bodyPr/>
        <a:lstStyle/>
        <a:p>
          <a:endParaRPr lang="en-US"/>
        </a:p>
      </dgm:t>
    </dgm:pt>
    <dgm:pt modelId="{DB906194-42F0-8442-BDDF-2CC5A70B878C}" type="sibTrans" cxnId="{3CCF13F7-8B53-544C-A36B-A7EAD28AB023}">
      <dgm:prSet/>
      <dgm:spPr/>
      <dgm:t>
        <a:bodyPr/>
        <a:lstStyle/>
        <a:p>
          <a:endParaRPr lang="en-US"/>
        </a:p>
      </dgm:t>
    </dgm:pt>
    <dgm:pt modelId="{D15FEED2-AB54-3047-BD15-C49DD11E1DFF}">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Leduc &amp; District Food Bank</a:t>
          </a:r>
        </a:p>
      </dgm:t>
    </dgm:pt>
    <dgm:pt modelId="{CEB9D212-0184-5E40-ABB9-FF3C1B130787}" type="parTrans" cxnId="{9B328E7B-7463-4142-A7A4-BA1A7F6C13A8}">
      <dgm:prSet/>
      <dgm:spPr/>
      <dgm:t>
        <a:bodyPr/>
        <a:lstStyle/>
        <a:p>
          <a:endParaRPr lang="en-US"/>
        </a:p>
      </dgm:t>
    </dgm:pt>
    <dgm:pt modelId="{BADC986A-224A-904F-A61E-1F37CAC739A1}" type="sibTrans" cxnId="{9B328E7B-7463-4142-A7A4-BA1A7F6C13A8}">
      <dgm:prSet/>
      <dgm:spPr/>
      <dgm:t>
        <a:bodyPr/>
        <a:lstStyle/>
        <a:p>
          <a:endParaRPr lang="en-US"/>
        </a:p>
      </dgm:t>
    </dgm:pt>
    <dgm:pt modelId="{164BD5A5-8A7F-5F4F-B8C2-A3BA3C866C4C}">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Fort Saskatchewan Families First Society </a:t>
          </a:r>
        </a:p>
      </dgm:t>
    </dgm:pt>
    <dgm:pt modelId="{33274216-9BA2-0E4D-A4C4-E68A603F2D32}" type="parTrans" cxnId="{C2676641-5B41-7B4B-98DF-A7BF79C504DE}">
      <dgm:prSet/>
      <dgm:spPr/>
      <dgm:t>
        <a:bodyPr/>
        <a:lstStyle/>
        <a:p>
          <a:endParaRPr lang="en-US"/>
        </a:p>
      </dgm:t>
    </dgm:pt>
    <dgm:pt modelId="{723EA67B-1163-9C42-B4DE-B00B66A5BD3D}" type="sibTrans" cxnId="{C2676641-5B41-7B4B-98DF-A7BF79C504DE}">
      <dgm:prSet/>
      <dgm:spPr/>
      <dgm:t>
        <a:bodyPr/>
        <a:lstStyle/>
        <a:p>
          <a:endParaRPr lang="en-US"/>
        </a:p>
      </dgm:t>
    </dgm:pt>
    <dgm:pt modelId="{FD0D2EF9-34B1-6141-B874-2001DCE12E99}">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Fort Saskatchewan Food Gatherers Society</a:t>
          </a:r>
          <a:r>
            <a:rPr lang="en-CA" sz="1400" b="0" i="0"/>
            <a:t> </a:t>
          </a:r>
        </a:p>
      </dgm:t>
    </dgm:pt>
    <dgm:pt modelId="{FE4BF7FD-2367-F740-8777-B08C0F81767F}" type="parTrans" cxnId="{022A7377-8653-184D-B03E-A1CB8497C0A2}">
      <dgm:prSet/>
      <dgm:spPr/>
      <dgm:t>
        <a:bodyPr/>
        <a:lstStyle/>
        <a:p>
          <a:endParaRPr lang="en-US"/>
        </a:p>
      </dgm:t>
    </dgm:pt>
    <dgm:pt modelId="{7EC8169D-F040-8B45-96F2-078BB7991194}" type="sibTrans" cxnId="{022A7377-8653-184D-B03E-A1CB8497C0A2}">
      <dgm:prSet/>
      <dgm:spPr/>
      <dgm:t>
        <a:bodyPr/>
        <a:lstStyle/>
        <a:p>
          <a:endParaRPr lang="en-US"/>
        </a:p>
      </dgm:t>
    </dgm:pt>
    <dgm:pt modelId="{13829899-FBD4-744A-BAEC-000C6A34C61E}">
      <dgm:prSet phldrT="[Tex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Boys and Girls Club of Leduc </a:t>
          </a:r>
        </a:p>
      </dgm:t>
    </dgm:pt>
    <dgm:pt modelId="{C8408010-69DB-5D4D-B746-725F7AF5F689}" type="parTrans" cxnId="{443D16DF-E932-6A4D-9637-CA6E617F4836}">
      <dgm:prSet/>
      <dgm:spPr/>
      <dgm:t>
        <a:bodyPr/>
        <a:lstStyle/>
        <a:p>
          <a:endParaRPr lang="en-US"/>
        </a:p>
      </dgm:t>
    </dgm:pt>
    <dgm:pt modelId="{3E4384A3-6189-7143-9A17-784FE491E48A}" type="sibTrans" cxnId="{443D16DF-E932-6A4D-9637-CA6E617F4836}">
      <dgm:prSet/>
      <dgm:spPr/>
      <dgm:t>
        <a:bodyPr/>
        <a:lstStyle/>
        <a:p>
          <a:endParaRPr lang="en-US"/>
        </a:p>
      </dgm:t>
    </dgm:pt>
    <dgm:pt modelId="{4BBD0766-119E-5B41-9418-21DF0ED9F940}">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err="1">
              <a:latin typeface="Avenir LT Std 45 Book" panose="020B0502020203020204" pitchFamily="34" charset="0"/>
            </a:rPr>
            <a:t>Riseup</a:t>
          </a:r>
          <a:r>
            <a:rPr lang="en-CA" sz="1300" b="0" i="0">
              <a:latin typeface="Avenir LT Std 45 Book" panose="020B0502020203020204" pitchFamily="34" charset="0"/>
            </a:rPr>
            <a:t> Society Alberta</a:t>
          </a:r>
        </a:p>
      </dgm:t>
    </dgm:pt>
    <dgm:pt modelId="{DD32749E-C0ED-1F46-AC9C-E922264EF4A0}" type="parTrans" cxnId="{EA7F4C3B-A23B-C849-B6EE-A8F770211FCA}">
      <dgm:prSet/>
      <dgm:spPr/>
      <dgm:t>
        <a:bodyPr/>
        <a:lstStyle/>
        <a:p>
          <a:endParaRPr lang="en-US"/>
        </a:p>
      </dgm:t>
    </dgm:pt>
    <dgm:pt modelId="{4DCA4DF2-2FE2-964E-815E-A22C5CE5EF69}" type="sibTrans" cxnId="{EA7F4C3B-A23B-C849-B6EE-A8F770211FCA}">
      <dgm:prSet/>
      <dgm:spPr/>
      <dgm:t>
        <a:bodyPr/>
        <a:lstStyle/>
        <a:p>
          <a:endParaRPr lang="en-US"/>
        </a:p>
      </dgm:t>
    </dgm:pt>
    <dgm:pt modelId="{1D7CD913-B623-044C-8938-3E3BCD36A50D}" type="pres">
      <dgm:prSet presAssocID="{D10AF7D9-CEE1-A54D-A95D-8F5251F6FE1C}" presName="Name0" presStyleCnt="0">
        <dgm:presLayoutVars>
          <dgm:dir/>
          <dgm:animLvl val="lvl"/>
          <dgm:resizeHandles val="exact"/>
        </dgm:presLayoutVars>
      </dgm:prSet>
      <dgm:spPr/>
    </dgm:pt>
    <dgm:pt modelId="{8BB15826-9D8F-634D-9F40-4385685FE329}" type="pres">
      <dgm:prSet presAssocID="{5F7A11D8-1BD6-B448-8C65-1E32E8A6AC4C}" presName="composite" presStyleCnt="0"/>
      <dgm:spPr/>
    </dgm:pt>
    <dgm:pt modelId="{82CD4411-A105-EE43-BB0C-400DC1D19C8D}" type="pres">
      <dgm:prSet presAssocID="{5F7A11D8-1BD6-B448-8C65-1E32E8A6AC4C}" presName="parTx" presStyleLbl="alignNode1" presStyleIdx="0" presStyleCnt="3">
        <dgm:presLayoutVars>
          <dgm:chMax val="0"/>
          <dgm:chPref val="0"/>
          <dgm:bulletEnabled val="1"/>
        </dgm:presLayoutVars>
      </dgm:prSet>
      <dgm:spPr/>
    </dgm:pt>
    <dgm:pt modelId="{E4DC1895-C223-894B-AAB8-6AD83D278B23}" type="pres">
      <dgm:prSet presAssocID="{5F7A11D8-1BD6-B448-8C65-1E32E8A6AC4C}" presName="desTx" presStyleLbl="alignAccFollowNode1" presStyleIdx="0" presStyleCnt="3">
        <dgm:presLayoutVars>
          <dgm:bulletEnabled val="1"/>
        </dgm:presLayoutVars>
      </dgm:prSet>
      <dgm:spPr/>
    </dgm:pt>
    <dgm:pt modelId="{9E44022A-1CA6-4044-9371-91E32BDFD292}" type="pres">
      <dgm:prSet presAssocID="{179461FC-ACD6-324F-9F1B-628F273FB6B0}" presName="space" presStyleCnt="0"/>
      <dgm:spPr/>
    </dgm:pt>
    <dgm:pt modelId="{7B5075D8-F2FC-6740-A45E-5EA32BEB0B12}" type="pres">
      <dgm:prSet presAssocID="{7F0BF0B9-AC49-0142-A5F4-E5580E0298DC}" presName="composite" presStyleCnt="0"/>
      <dgm:spPr/>
    </dgm:pt>
    <dgm:pt modelId="{26F295F4-3812-8342-AFA6-18F63B7B5FB8}" type="pres">
      <dgm:prSet presAssocID="{7F0BF0B9-AC49-0142-A5F4-E5580E0298DC}" presName="parTx" presStyleLbl="alignNode1" presStyleIdx="1" presStyleCnt="3">
        <dgm:presLayoutVars>
          <dgm:chMax val="0"/>
          <dgm:chPref val="0"/>
          <dgm:bulletEnabled val="1"/>
        </dgm:presLayoutVars>
      </dgm:prSet>
      <dgm:spPr/>
    </dgm:pt>
    <dgm:pt modelId="{EB391519-B03A-D649-84C8-D6ECCCFBE4F7}" type="pres">
      <dgm:prSet presAssocID="{7F0BF0B9-AC49-0142-A5F4-E5580E0298DC}" presName="desTx" presStyleLbl="alignAccFollowNode1" presStyleIdx="1" presStyleCnt="3">
        <dgm:presLayoutVars>
          <dgm:bulletEnabled val="1"/>
        </dgm:presLayoutVars>
      </dgm:prSet>
      <dgm:spPr/>
    </dgm:pt>
    <dgm:pt modelId="{B8BC86C3-8ABF-2348-B394-A7B659534E0D}" type="pres">
      <dgm:prSet presAssocID="{7EAF3F09-464A-6D4B-9FCB-EF486CC2372D}" presName="space" presStyleCnt="0"/>
      <dgm:spPr/>
    </dgm:pt>
    <dgm:pt modelId="{BA677697-09CE-984A-A8C9-42C40F8B0F22}" type="pres">
      <dgm:prSet presAssocID="{288E0DB7-9B0E-F644-8DAA-A9EFA7FF9075}" presName="composite" presStyleCnt="0"/>
      <dgm:spPr/>
    </dgm:pt>
    <dgm:pt modelId="{72823EC5-2818-1D4D-8459-C81FC35BDB1C}" type="pres">
      <dgm:prSet presAssocID="{288E0DB7-9B0E-F644-8DAA-A9EFA7FF9075}" presName="parTx" presStyleLbl="alignNode1" presStyleIdx="2" presStyleCnt="3">
        <dgm:presLayoutVars>
          <dgm:chMax val="0"/>
          <dgm:chPref val="0"/>
          <dgm:bulletEnabled val="1"/>
        </dgm:presLayoutVars>
      </dgm:prSet>
      <dgm:spPr/>
    </dgm:pt>
    <dgm:pt modelId="{A78D0974-8C28-FF4E-A141-605EEF03CC2A}" type="pres">
      <dgm:prSet presAssocID="{288E0DB7-9B0E-F644-8DAA-A9EFA7FF9075}" presName="desTx" presStyleLbl="alignAccFollowNode1" presStyleIdx="2" presStyleCnt="3">
        <dgm:presLayoutVars>
          <dgm:bulletEnabled val="1"/>
        </dgm:presLayoutVars>
      </dgm:prSet>
      <dgm:spPr/>
    </dgm:pt>
  </dgm:ptLst>
  <dgm:cxnLst>
    <dgm:cxn modelId="{32B6F600-4E8F-9C4E-B8CC-0E5C29415352}" srcId="{5F7A11D8-1BD6-B448-8C65-1E32E8A6AC4C}" destId="{29A3A753-04E6-BA41-8B6E-96C02A2FFDD1}" srcOrd="0" destOrd="0" parTransId="{9651C369-4F02-2C4E-A12F-8618FB73D87F}" sibTransId="{E785FD79-B34A-C244-A42C-8B7713260AEE}"/>
    <dgm:cxn modelId="{14C3CB03-CA22-D746-99DC-05C67E1D7322}" type="presOf" srcId="{4BBD0766-119E-5B41-9418-21DF0ED9F940}" destId="{EB391519-B03A-D649-84C8-D6ECCCFBE4F7}" srcOrd="0" destOrd="2" presId="urn:microsoft.com/office/officeart/2005/8/layout/hList1"/>
    <dgm:cxn modelId="{6F745B1A-0A5B-3F48-9B60-346B51FBF8A0}" srcId="{288E0DB7-9B0E-F644-8DAA-A9EFA7FF9075}" destId="{6B327006-4215-1B42-AB41-C26EEB9F0BF4}" srcOrd="1" destOrd="0" parTransId="{123F0A5D-0FFE-7143-94AA-A642C26E72B7}" sibTransId="{28044AC1-C227-6F47-8753-3E4570654C81}"/>
    <dgm:cxn modelId="{EB468734-8968-C241-8052-4480871A64EA}" type="presOf" srcId="{D10AF7D9-CEE1-A54D-A95D-8F5251F6FE1C}" destId="{1D7CD913-B623-044C-8938-3E3BCD36A50D}" srcOrd="0" destOrd="0" presId="urn:microsoft.com/office/officeart/2005/8/layout/hList1"/>
    <dgm:cxn modelId="{A758D035-488B-4041-A97E-20A8A04E9017}" type="presOf" srcId="{13829899-FBD4-744A-BAEC-000C6A34C61E}" destId="{EB391519-B03A-D649-84C8-D6ECCCFBE4F7}" srcOrd="0" destOrd="0" presId="urn:microsoft.com/office/officeart/2005/8/layout/hList1"/>
    <dgm:cxn modelId="{EA7F4C3B-A23B-C849-B6EE-A8F770211FCA}" srcId="{7F0BF0B9-AC49-0142-A5F4-E5580E0298DC}" destId="{4BBD0766-119E-5B41-9418-21DF0ED9F940}" srcOrd="2" destOrd="0" parTransId="{DD32749E-C0ED-1F46-AC9C-E922264EF4A0}" sibTransId="{4DCA4DF2-2FE2-964E-815E-A22C5CE5EF69}"/>
    <dgm:cxn modelId="{6997B13D-F40D-CF40-A5CA-E3327ADE6EF4}" type="presOf" srcId="{7F0BF0B9-AC49-0142-A5F4-E5580E0298DC}" destId="{26F295F4-3812-8342-AFA6-18F63B7B5FB8}" srcOrd="0" destOrd="0" presId="urn:microsoft.com/office/officeart/2005/8/layout/hList1"/>
    <dgm:cxn modelId="{F697415D-9B4F-9948-8A8D-ED12F235135D}" type="presOf" srcId="{1AB58B73-B210-EF4E-BF1B-12B801BFE33A}" destId="{A78D0974-8C28-FF4E-A141-605EEF03CC2A}" srcOrd="0" destOrd="2" presId="urn:microsoft.com/office/officeart/2005/8/layout/hList1"/>
    <dgm:cxn modelId="{C2676641-5B41-7B4B-98DF-A7BF79C504DE}" srcId="{5F7A11D8-1BD6-B448-8C65-1E32E8A6AC4C}" destId="{164BD5A5-8A7F-5F4F-B8C2-A3BA3C866C4C}" srcOrd="1" destOrd="0" parTransId="{33274216-9BA2-0E4D-A4C4-E68A603F2D32}" sibTransId="{723EA67B-1163-9C42-B4DE-B00B66A5BD3D}"/>
    <dgm:cxn modelId="{022A7377-8653-184D-B03E-A1CB8497C0A2}" srcId="{5F7A11D8-1BD6-B448-8C65-1E32E8A6AC4C}" destId="{FD0D2EF9-34B1-6141-B874-2001DCE12E99}" srcOrd="2" destOrd="0" parTransId="{FE4BF7FD-2367-F740-8777-B08C0F81767F}" sibTransId="{7EC8169D-F040-8B45-96F2-078BB7991194}"/>
    <dgm:cxn modelId="{9B328E7B-7463-4142-A7A4-BA1A7F6C13A8}" srcId="{7F0BF0B9-AC49-0142-A5F4-E5580E0298DC}" destId="{D15FEED2-AB54-3047-BD15-C49DD11E1DFF}" srcOrd="1" destOrd="0" parTransId="{CEB9D212-0184-5E40-ABB9-FF3C1B130787}" sibTransId="{BADC986A-224A-904F-A61E-1F37CAC739A1}"/>
    <dgm:cxn modelId="{637C347F-79E5-E24E-A12B-18673E3552E9}" srcId="{D10AF7D9-CEE1-A54D-A95D-8F5251F6FE1C}" destId="{7F0BF0B9-AC49-0142-A5F4-E5580E0298DC}" srcOrd="1" destOrd="0" parTransId="{9988F179-061E-5348-A3CE-28D4F934F393}" sibTransId="{7EAF3F09-464A-6D4B-9FCB-EF486CC2372D}"/>
    <dgm:cxn modelId="{1ED7FF7F-DC01-5949-976F-AFCB8753102D}" type="presOf" srcId="{288E0DB7-9B0E-F644-8DAA-A9EFA7FF9075}" destId="{72823EC5-2818-1D4D-8459-C81FC35BDB1C}" srcOrd="0" destOrd="0" presId="urn:microsoft.com/office/officeart/2005/8/layout/hList1"/>
    <dgm:cxn modelId="{C1D98788-9D19-524D-90F3-8FDFFA48CEEA}" srcId="{288E0DB7-9B0E-F644-8DAA-A9EFA7FF9075}" destId="{EF12C1E3-24F4-B646-A864-31B9CE1D08BB}" srcOrd="0" destOrd="0" parTransId="{6580A602-69C5-794B-A67B-FEBC085ADA2C}" sibTransId="{873F0596-2E8E-3E49-9F4E-8F7DDFA34DAB}"/>
    <dgm:cxn modelId="{3473C78C-ECB7-C047-BA94-EB1770A55D1F}" type="presOf" srcId="{FD0D2EF9-34B1-6141-B874-2001DCE12E99}" destId="{E4DC1895-C223-894B-AAB8-6AD83D278B23}" srcOrd="0" destOrd="2" presId="urn:microsoft.com/office/officeart/2005/8/layout/hList1"/>
    <dgm:cxn modelId="{EC70A291-8980-964E-94BF-007AD5D53CB5}" type="presOf" srcId="{D15FEED2-AB54-3047-BD15-C49DD11E1DFF}" destId="{EB391519-B03A-D649-84C8-D6ECCCFBE4F7}" srcOrd="0" destOrd="1" presId="urn:microsoft.com/office/officeart/2005/8/layout/hList1"/>
    <dgm:cxn modelId="{69DFA6AC-13A9-DC4B-9902-7A081C68FCFD}" type="presOf" srcId="{29A3A753-04E6-BA41-8B6E-96C02A2FFDD1}" destId="{E4DC1895-C223-894B-AAB8-6AD83D278B23}" srcOrd="0" destOrd="0" presId="urn:microsoft.com/office/officeart/2005/8/layout/hList1"/>
    <dgm:cxn modelId="{2AF8BDAF-060C-2A40-924C-3F22959034A2}" srcId="{D10AF7D9-CEE1-A54D-A95D-8F5251F6FE1C}" destId="{288E0DB7-9B0E-F644-8DAA-A9EFA7FF9075}" srcOrd="2" destOrd="0" parTransId="{986B60E6-87F3-A34C-BB43-0669071DA1C6}" sibTransId="{5372E34E-200F-4646-AE38-341BD447188B}"/>
    <dgm:cxn modelId="{4E756AB7-9AC0-A34C-B76D-C9CFCFCCA907}" type="presOf" srcId="{5F7A11D8-1BD6-B448-8C65-1E32E8A6AC4C}" destId="{82CD4411-A105-EE43-BB0C-400DC1D19C8D}" srcOrd="0" destOrd="0" presId="urn:microsoft.com/office/officeart/2005/8/layout/hList1"/>
    <dgm:cxn modelId="{F5E616BE-CE22-1C4F-89ED-AD9A6213118C}" type="presOf" srcId="{6285DFD2-ECAD-7D45-B59F-AF50D9A353E0}" destId="{A78D0974-8C28-FF4E-A141-605EEF03CC2A}" srcOrd="0" destOrd="3" presId="urn:microsoft.com/office/officeart/2005/8/layout/hList1"/>
    <dgm:cxn modelId="{AD45E2C4-4CC8-074D-9944-EAF89FA96D72}" srcId="{288E0DB7-9B0E-F644-8DAA-A9EFA7FF9075}" destId="{1AB58B73-B210-EF4E-BF1B-12B801BFE33A}" srcOrd="2" destOrd="0" parTransId="{020C74CD-B11B-204E-B5B5-96D6120770F6}" sibTransId="{1CDF540C-8938-C744-9ECA-951A8C3524DA}"/>
    <dgm:cxn modelId="{1675BDD2-8BF1-5741-84C7-EFE44FD0CDF6}" type="presOf" srcId="{6B327006-4215-1B42-AB41-C26EEB9F0BF4}" destId="{A78D0974-8C28-FF4E-A141-605EEF03CC2A}" srcOrd="0" destOrd="1" presId="urn:microsoft.com/office/officeart/2005/8/layout/hList1"/>
    <dgm:cxn modelId="{443D16DF-E932-6A4D-9637-CA6E617F4836}" srcId="{7F0BF0B9-AC49-0142-A5F4-E5580E0298DC}" destId="{13829899-FBD4-744A-BAEC-000C6A34C61E}" srcOrd="0" destOrd="0" parTransId="{C8408010-69DB-5D4D-B746-725F7AF5F689}" sibTransId="{3E4384A3-6189-7143-9A17-784FE491E48A}"/>
    <dgm:cxn modelId="{F0696AEA-A104-9249-A1C2-F1E88D576A9B}" srcId="{D10AF7D9-CEE1-A54D-A95D-8F5251F6FE1C}" destId="{5F7A11D8-1BD6-B448-8C65-1E32E8A6AC4C}" srcOrd="0" destOrd="0" parTransId="{649B0BDC-B8E1-5F40-8916-2321D69FADC4}" sibTransId="{179461FC-ACD6-324F-9F1B-628F273FB6B0}"/>
    <dgm:cxn modelId="{FDDE01F6-F64D-2044-9365-53B30F0CFF13}" type="presOf" srcId="{EF12C1E3-24F4-B646-A864-31B9CE1D08BB}" destId="{A78D0974-8C28-FF4E-A141-605EEF03CC2A}" srcOrd="0" destOrd="0" presId="urn:microsoft.com/office/officeart/2005/8/layout/hList1"/>
    <dgm:cxn modelId="{3CCF13F7-8B53-544C-A36B-A7EAD28AB023}" srcId="{288E0DB7-9B0E-F644-8DAA-A9EFA7FF9075}" destId="{6285DFD2-ECAD-7D45-B59F-AF50D9A353E0}" srcOrd="3" destOrd="0" parTransId="{6856F27F-2B2A-7247-B185-7103DF260CF6}" sibTransId="{DB906194-42F0-8442-BDDF-2CC5A70B878C}"/>
    <dgm:cxn modelId="{58B0D1FE-AF08-1D44-AFD8-EF2895CD9634}" type="presOf" srcId="{164BD5A5-8A7F-5F4F-B8C2-A3BA3C866C4C}" destId="{E4DC1895-C223-894B-AAB8-6AD83D278B23}" srcOrd="0" destOrd="1" presId="urn:microsoft.com/office/officeart/2005/8/layout/hList1"/>
    <dgm:cxn modelId="{312ED8D9-10E9-1345-B424-A8DA241A21A0}" type="presParOf" srcId="{1D7CD913-B623-044C-8938-3E3BCD36A50D}" destId="{8BB15826-9D8F-634D-9F40-4385685FE329}" srcOrd="0" destOrd="0" presId="urn:microsoft.com/office/officeart/2005/8/layout/hList1"/>
    <dgm:cxn modelId="{FAACDC5A-3B02-E245-A182-FCDD9869AE83}" type="presParOf" srcId="{8BB15826-9D8F-634D-9F40-4385685FE329}" destId="{82CD4411-A105-EE43-BB0C-400DC1D19C8D}" srcOrd="0" destOrd="0" presId="urn:microsoft.com/office/officeart/2005/8/layout/hList1"/>
    <dgm:cxn modelId="{71D31E85-C6AF-3D42-9A97-5F1E8E5B6587}" type="presParOf" srcId="{8BB15826-9D8F-634D-9F40-4385685FE329}" destId="{E4DC1895-C223-894B-AAB8-6AD83D278B23}" srcOrd="1" destOrd="0" presId="urn:microsoft.com/office/officeart/2005/8/layout/hList1"/>
    <dgm:cxn modelId="{26764A03-E649-A64B-92FC-C76E12D4C446}" type="presParOf" srcId="{1D7CD913-B623-044C-8938-3E3BCD36A50D}" destId="{9E44022A-1CA6-4044-9371-91E32BDFD292}" srcOrd="1" destOrd="0" presId="urn:microsoft.com/office/officeart/2005/8/layout/hList1"/>
    <dgm:cxn modelId="{BF10E0F4-4570-1449-AB1A-B3554CB9E8D9}" type="presParOf" srcId="{1D7CD913-B623-044C-8938-3E3BCD36A50D}" destId="{7B5075D8-F2FC-6740-A45E-5EA32BEB0B12}" srcOrd="2" destOrd="0" presId="urn:microsoft.com/office/officeart/2005/8/layout/hList1"/>
    <dgm:cxn modelId="{C3C62F66-0167-F747-B21D-51583161E78C}" type="presParOf" srcId="{7B5075D8-F2FC-6740-A45E-5EA32BEB0B12}" destId="{26F295F4-3812-8342-AFA6-18F63B7B5FB8}" srcOrd="0" destOrd="0" presId="urn:microsoft.com/office/officeart/2005/8/layout/hList1"/>
    <dgm:cxn modelId="{C52A700C-BCB7-8D41-8EC0-D9252F831CD9}" type="presParOf" srcId="{7B5075D8-F2FC-6740-A45E-5EA32BEB0B12}" destId="{EB391519-B03A-D649-84C8-D6ECCCFBE4F7}" srcOrd="1" destOrd="0" presId="urn:microsoft.com/office/officeart/2005/8/layout/hList1"/>
    <dgm:cxn modelId="{26267594-6A86-D046-B460-1950D8D238E7}" type="presParOf" srcId="{1D7CD913-B623-044C-8938-3E3BCD36A50D}" destId="{B8BC86C3-8ABF-2348-B394-A7B659534E0D}" srcOrd="3" destOrd="0" presId="urn:microsoft.com/office/officeart/2005/8/layout/hList1"/>
    <dgm:cxn modelId="{694926D1-5C5B-E340-BA8E-3E6B49CD782A}" type="presParOf" srcId="{1D7CD913-B623-044C-8938-3E3BCD36A50D}" destId="{BA677697-09CE-984A-A8C9-42C40F8B0F22}" srcOrd="4" destOrd="0" presId="urn:microsoft.com/office/officeart/2005/8/layout/hList1"/>
    <dgm:cxn modelId="{7FD97BF8-F241-7049-B365-33C1304B472D}" type="presParOf" srcId="{BA677697-09CE-984A-A8C9-42C40F8B0F22}" destId="{72823EC5-2818-1D4D-8459-C81FC35BDB1C}" srcOrd="0" destOrd="0" presId="urn:microsoft.com/office/officeart/2005/8/layout/hList1"/>
    <dgm:cxn modelId="{2D02F54E-2CE2-0744-85CB-BFF190E4133B}" type="presParOf" srcId="{BA677697-09CE-984A-A8C9-42C40F8B0F22}" destId="{A78D0974-8C28-FF4E-A141-605EEF03CC2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0AF7D9-CEE1-A54D-A95D-8F5251F6FE1C}"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US"/>
        </a:p>
      </dgm:t>
    </dgm:pt>
    <dgm:pt modelId="{5F7A11D8-1BD6-B448-8C65-1E32E8A6AC4C}">
      <dgm:prSet phldrT="[Text]"/>
      <dgm:spPr>
        <a:solidFill>
          <a:srgbClr val="DA291C"/>
        </a:solidFill>
        <a:ln>
          <a:noFill/>
        </a:ln>
      </dgm:spPr>
      <dgm:t>
        <a:bodyPr/>
        <a:lstStyle/>
        <a:p>
          <a:r>
            <a:rPr lang="en-US">
              <a:latin typeface="Avenir LT 55 Roman" panose="02000903040000020003" pitchFamily="2" charset="0"/>
            </a:rPr>
            <a:t>Strathcona County</a:t>
          </a:r>
        </a:p>
      </dgm:t>
    </dgm:pt>
    <dgm:pt modelId="{649B0BDC-B8E1-5F40-8916-2321D69FADC4}" type="parTrans" cxnId="{F0696AEA-A104-9249-A1C2-F1E88D576A9B}">
      <dgm:prSet/>
      <dgm:spPr/>
      <dgm:t>
        <a:bodyPr/>
        <a:lstStyle/>
        <a:p>
          <a:endParaRPr lang="en-US"/>
        </a:p>
      </dgm:t>
    </dgm:pt>
    <dgm:pt modelId="{179461FC-ACD6-324F-9F1B-628F273FB6B0}" type="sibTrans" cxnId="{F0696AEA-A104-9249-A1C2-F1E88D576A9B}">
      <dgm:prSet/>
      <dgm:spPr/>
      <dgm:t>
        <a:bodyPr/>
        <a:lstStyle/>
        <a:p>
          <a:endParaRPr lang="en-US"/>
        </a:p>
      </dgm:t>
    </dgm:pt>
    <dgm:pt modelId="{29A3A753-04E6-BA41-8B6E-96C02A2FFDD1}">
      <dgm:prSet phldrT="[Text]" custT="1"/>
      <dgm:spPr>
        <a:solidFill>
          <a:schemeClr val="bg1">
            <a:lumMod val="85000"/>
            <a:alpha val="90000"/>
          </a:schemeClr>
        </a:solidFill>
        <a:ln>
          <a:noFill/>
        </a:ln>
      </dgm:spPr>
      <dgm:t>
        <a:bodyPr/>
        <a:lstStyle/>
        <a:p>
          <a:pPr>
            <a:buFont typeface="Arial" panose="020B0604020202020204" pitchFamily="34" charset="0"/>
            <a:buChar char="•"/>
          </a:pPr>
          <a:r>
            <a:rPr lang="en-CA" sz="1400" b="0" i="0">
              <a:latin typeface="Avenir LT Std 45 Book" panose="020B0502020203020204" pitchFamily="34" charset="0"/>
            </a:rPr>
            <a:t>A Safe Place (Strathcona Shelter Society Ltd.)</a:t>
          </a:r>
          <a:endParaRPr lang="en-US" sz="1400" b="0" i="0">
            <a:latin typeface="Avenir LT Std 45 Book" panose="020B0502020203020204" pitchFamily="34" charset="0"/>
          </a:endParaRPr>
        </a:p>
      </dgm:t>
    </dgm:pt>
    <dgm:pt modelId="{9651C369-4F02-2C4E-A12F-8618FB73D87F}" type="parTrans" cxnId="{32B6F600-4E8F-9C4E-B8CC-0E5C29415352}">
      <dgm:prSet/>
      <dgm:spPr/>
      <dgm:t>
        <a:bodyPr/>
        <a:lstStyle/>
        <a:p>
          <a:endParaRPr lang="en-US"/>
        </a:p>
      </dgm:t>
    </dgm:pt>
    <dgm:pt modelId="{E785FD79-B34A-C244-A42C-8B7713260AEE}" type="sibTrans" cxnId="{32B6F600-4E8F-9C4E-B8CC-0E5C29415352}">
      <dgm:prSet/>
      <dgm:spPr/>
      <dgm:t>
        <a:bodyPr/>
        <a:lstStyle/>
        <a:p>
          <a:endParaRPr lang="en-US"/>
        </a:p>
      </dgm:t>
    </dgm:pt>
    <dgm:pt modelId="{7F0BF0B9-AC49-0142-A5F4-E5580E0298DC}">
      <dgm:prSet phldrT="[Text]"/>
      <dgm:spPr>
        <a:solidFill>
          <a:srgbClr val="DA291C"/>
        </a:solidFill>
        <a:ln>
          <a:noFill/>
        </a:ln>
      </dgm:spPr>
      <dgm:t>
        <a:bodyPr/>
        <a:lstStyle/>
        <a:p>
          <a:r>
            <a:rPr lang="en-US">
              <a:latin typeface="Avenir LT 55 Roman" panose="02000903040000020003" pitchFamily="2" charset="0"/>
            </a:rPr>
            <a:t>Tri-Region</a:t>
          </a:r>
        </a:p>
      </dgm:t>
    </dgm:pt>
    <dgm:pt modelId="{9988F179-061E-5348-A3CE-28D4F934F393}" type="parTrans" cxnId="{637C347F-79E5-E24E-A12B-18673E3552E9}">
      <dgm:prSet/>
      <dgm:spPr/>
      <dgm:t>
        <a:bodyPr/>
        <a:lstStyle/>
        <a:p>
          <a:endParaRPr lang="en-US"/>
        </a:p>
      </dgm:t>
    </dgm:pt>
    <dgm:pt modelId="{7EAF3F09-464A-6D4B-9FCB-EF486CC2372D}" type="sibTrans" cxnId="{637C347F-79E5-E24E-A12B-18673E3552E9}">
      <dgm:prSet/>
      <dgm:spPr/>
      <dgm:t>
        <a:bodyPr/>
        <a:lstStyle/>
        <a:p>
          <a:endParaRPr lang="en-US"/>
        </a:p>
      </dgm:t>
    </dgm:pt>
    <dgm:pt modelId="{164BD5A5-8A7F-5F4F-B8C2-A3BA3C866C4C}">
      <dgm:prSet custT="1"/>
      <dgm:spPr>
        <a:solidFill>
          <a:schemeClr val="bg1">
            <a:lumMod val="85000"/>
            <a:alpha val="90000"/>
          </a:schemeClr>
        </a:solidFill>
        <a:ln>
          <a:noFill/>
        </a:ln>
      </dgm:spPr>
      <dgm:t>
        <a:bodyPr/>
        <a:lstStyle/>
        <a:p>
          <a:pPr>
            <a:buFont typeface="Arial" panose="020B0604020202020204" pitchFamily="34" charset="0"/>
            <a:buChar char="•"/>
          </a:pPr>
          <a:r>
            <a:rPr lang="en-CA" sz="1400" b="0" i="0">
              <a:latin typeface="Avenir LT Std 45 Book" panose="020B0502020203020204" pitchFamily="34" charset="0"/>
            </a:rPr>
            <a:t>Big Brothers Big Sisters of Strathcona County</a:t>
          </a:r>
        </a:p>
      </dgm:t>
    </dgm:pt>
    <dgm:pt modelId="{33274216-9BA2-0E4D-A4C4-E68A603F2D32}" type="parTrans" cxnId="{C2676641-5B41-7B4B-98DF-A7BF79C504DE}">
      <dgm:prSet/>
      <dgm:spPr/>
      <dgm:t>
        <a:bodyPr/>
        <a:lstStyle/>
        <a:p>
          <a:endParaRPr lang="en-US"/>
        </a:p>
      </dgm:t>
    </dgm:pt>
    <dgm:pt modelId="{723EA67B-1163-9C42-B4DE-B00B66A5BD3D}" type="sibTrans" cxnId="{C2676641-5B41-7B4B-98DF-A7BF79C504DE}">
      <dgm:prSet/>
      <dgm:spPr/>
      <dgm:t>
        <a:bodyPr/>
        <a:lstStyle/>
        <a:p>
          <a:endParaRPr lang="en-US"/>
        </a:p>
      </dgm:t>
    </dgm:pt>
    <dgm:pt modelId="{FD0D2EF9-34B1-6141-B874-2001DCE12E99}">
      <dgm:prSet custT="1"/>
      <dgm:spPr>
        <a:solidFill>
          <a:schemeClr val="bg1">
            <a:lumMod val="85000"/>
            <a:alpha val="90000"/>
          </a:schemeClr>
        </a:solidFill>
        <a:ln>
          <a:noFill/>
        </a:ln>
      </dgm:spPr>
      <dgm:t>
        <a:bodyPr/>
        <a:lstStyle/>
        <a:p>
          <a:pPr>
            <a:buFont typeface="Arial" panose="020B0604020202020204" pitchFamily="34" charset="0"/>
            <a:buChar char="•"/>
          </a:pPr>
          <a:r>
            <a:rPr lang="en-CA" sz="1400" b="0" i="0">
              <a:latin typeface="Avenir LT Std 45 Book" panose="020B0502020203020204" pitchFamily="34" charset="0"/>
            </a:rPr>
            <a:t>Boys and Girls Club of Strathcona County</a:t>
          </a:r>
        </a:p>
      </dgm:t>
    </dgm:pt>
    <dgm:pt modelId="{FE4BF7FD-2367-F740-8777-B08C0F81767F}" type="parTrans" cxnId="{022A7377-8653-184D-B03E-A1CB8497C0A2}">
      <dgm:prSet/>
      <dgm:spPr/>
      <dgm:t>
        <a:bodyPr/>
        <a:lstStyle/>
        <a:p>
          <a:endParaRPr lang="en-US"/>
        </a:p>
      </dgm:t>
    </dgm:pt>
    <dgm:pt modelId="{7EC8169D-F040-8B45-96F2-078BB7991194}" type="sibTrans" cxnId="{022A7377-8653-184D-B03E-A1CB8497C0A2}">
      <dgm:prSet/>
      <dgm:spPr/>
      <dgm:t>
        <a:bodyPr/>
        <a:lstStyle/>
        <a:p>
          <a:endParaRPr lang="en-US"/>
        </a:p>
      </dgm:t>
    </dgm:pt>
    <dgm:pt modelId="{13829899-FBD4-744A-BAEC-000C6A34C61E}">
      <dgm:prSet phldrT="[Tex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Alberta Parenting for the Future Association</a:t>
          </a:r>
        </a:p>
      </dgm:t>
    </dgm:pt>
    <dgm:pt modelId="{3E4384A3-6189-7143-9A17-784FE491E48A}" type="sibTrans" cxnId="{443D16DF-E932-6A4D-9637-CA6E617F4836}">
      <dgm:prSet/>
      <dgm:spPr/>
      <dgm:t>
        <a:bodyPr/>
        <a:lstStyle/>
        <a:p>
          <a:endParaRPr lang="en-US"/>
        </a:p>
      </dgm:t>
    </dgm:pt>
    <dgm:pt modelId="{C8408010-69DB-5D4D-B746-725F7AF5F689}" type="parTrans" cxnId="{443D16DF-E932-6A4D-9637-CA6E617F4836}">
      <dgm:prSet/>
      <dgm:spPr/>
      <dgm:t>
        <a:bodyPr/>
        <a:lstStyle/>
        <a:p>
          <a:endParaRPr lang="en-US"/>
        </a:p>
      </dgm:t>
    </dgm:pt>
    <dgm:pt modelId="{4BBD0766-119E-5B41-9418-21DF0ED9F940}">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err="1">
              <a:latin typeface="Avenir LT Std 45 Book" panose="020B0502020203020204" pitchFamily="34" charset="0"/>
            </a:rPr>
            <a:t>Neighbourlink</a:t>
          </a:r>
          <a:r>
            <a:rPr lang="en-CA" sz="1300" b="0" i="0">
              <a:latin typeface="Avenir LT Std 45 Book" panose="020B0502020203020204" pitchFamily="34" charset="0"/>
            </a:rPr>
            <a:t> Parkland</a:t>
          </a:r>
        </a:p>
      </dgm:t>
    </dgm:pt>
    <dgm:pt modelId="{4DCA4DF2-2FE2-964E-815E-A22C5CE5EF69}" type="sibTrans" cxnId="{EA7F4C3B-A23B-C849-B6EE-A8F770211FCA}">
      <dgm:prSet/>
      <dgm:spPr/>
      <dgm:t>
        <a:bodyPr/>
        <a:lstStyle/>
        <a:p>
          <a:endParaRPr lang="en-US"/>
        </a:p>
      </dgm:t>
    </dgm:pt>
    <dgm:pt modelId="{DD32749E-C0ED-1F46-AC9C-E922264EF4A0}" type="parTrans" cxnId="{EA7F4C3B-A23B-C849-B6EE-A8F770211FCA}">
      <dgm:prSet/>
      <dgm:spPr/>
      <dgm:t>
        <a:bodyPr/>
        <a:lstStyle/>
        <a:p>
          <a:endParaRPr lang="en-US"/>
        </a:p>
      </dgm:t>
    </dgm:pt>
    <dgm:pt modelId="{E7AA4DD5-8BA4-6C4E-A73E-1EA73C85C145}">
      <dgm:prSet custT="1"/>
      <dgm:spPr>
        <a:solidFill>
          <a:schemeClr val="bg1">
            <a:lumMod val="85000"/>
            <a:alpha val="90000"/>
          </a:schemeClr>
        </a:solidFill>
        <a:ln>
          <a:noFill/>
        </a:ln>
      </dgm:spPr>
      <dgm:t>
        <a:bodyPr/>
        <a:lstStyle/>
        <a:p>
          <a:pPr>
            <a:buFont typeface="Arial" panose="020B0604020202020204" pitchFamily="34" charset="0"/>
            <a:buChar char="•"/>
          </a:pPr>
          <a:r>
            <a:rPr lang="en-CA" sz="1300" b="0" i="0">
              <a:latin typeface="Avenir LT Std 45 Book" panose="020B0502020203020204" pitchFamily="34" charset="0"/>
            </a:rPr>
            <a:t>Parkland Food Bank Society</a:t>
          </a:r>
        </a:p>
      </dgm:t>
    </dgm:pt>
    <dgm:pt modelId="{3D402831-BB4B-8548-B3D1-936543B0B1E7}" type="parTrans" cxnId="{95D3B5CC-D2CD-4745-B1EF-E3AFB8766C7B}">
      <dgm:prSet/>
      <dgm:spPr/>
      <dgm:t>
        <a:bodyPr/>
        <a:lstStyle/>
        <a:p>
          <a:endParaRPr lang="en-US"/>
        </a:p>
      </dgm:t>
    </dgm:pt>
    <dgm:pt modelId="{CC7B1AEF-BFFB-FA48-9C63-F7A0B6F997EA}" type="sibTrans" cxnId="{95D3B5CC-D2CD-4745-B1EF-E3AFB8766C7B}">
      <dgm:prSet/>
      <dgm:spPr/>
      <dgm:t>
        <a:bodyPr/>
        <a:lstStyle/>
        <a:p>
          <a:endParaRPr lang="en-US"/>
        </a:p>
      </dgm:t>
    </dgm:pt>
    <dgm:pt modelId="{882B17BE-DB84-F34F-A43C-9C8ED18CA5A2}">
      <dgm:prSet custT="1"/>
      <dgm:spPr>
        <a:solidFill>
          <a:schemeClr val="bg1">
            <a:lumMod val="85000"/>
            <a:alpha val="90000"/>
          </a:schemeClr>
        </a:solidFill>
        <a:ln>
          <a:noFill/>
        </a:ln>
      </dgm:spPr>
      <dgm:t>
        <a:bodyPr/>
        <a:lstStyle/>
        <a:p>
          <a:pPr>
            <a:buFont typeface="Arial" panose="020B0604020202020204" pitchFamily="34" charset="0"/>
            <a:buChar char="•"/>
          </a:pPr>
          <a:r>
            <a:rPr lang="en-CA" sz="1400" b="0" i="0" err="1">
              <a:latin typeface="Avenir LT Std 45 Book" panose="020B0502020203020204" pitchFamily="34" charset="0"/>
            </a:rPr>
            <a:t>BriarPatch</a:t>
          </a:r>
          <a:r>
            <a:rPr lang="en-CA" sz="1400" b="0" i="0">
              <a:latin typeface="Avenir LT Std 45 Book" panose="020B0502020203020204" pitchFamily="34" charset="0"/>
            </a:rPr>
            <a:t> Family Life Education Centre</a:t>
          </a:r>
        </a:p>
      </dgm:t>
    </dgm:pt>
    <dgm:pt modelId="{5F5B4FA4-7AE0-7E4F-8D0B-78AC9695D482}" type="parTrans" cxnId="{3A6D26B9-3216-C048-B30F-F7D289570891}">
      <dgm:prSet/>
      <dgm:spPr/>
      <dgm:t>
        <a:bodyPr/>
        <a:lstStyle/>
        <a:p>
          <a:endParaRPr lang="en-US"/>
        </a:p>
      </dgm:t>
    </dgm:pt>
    <dgm:pt modelId="{A740EC13-0539-D344-BFB6-CEDE99DE0E8E}" type="sibTrans" cxnId="{3A6D26B9-3216-C048-B30F-F7D289570891}">
      <dgm:prSet/>
      <dgm:spPr/>
      <dgm:t>
        <a:bodyPr/>
        <a:lstStyle/>
        <a:p>
          <a:endParaRPr lang="en-US"/>
        </a:p>
      </dgm:t>
    </dgm:pt>
    <dgm:pt modelId="{F9ECBEE4-BA19-634A-8E21-F8658961FEB4}">
      <dgm:prSet custT="1"/>
      <dgm:spPr>
        <a:solidFill>
          <a:schemeClr val="bg1">
            <a:lumMod val="85000"/>
            <a:alpha val="90000"/>
          </a:schemeClr>
        </a:solidFill>
        <a:ln>
          <a:noFill/>
        </a:ln>
      </dgm:spPr>
      <dgm:t>
        <a:bodyPr/>
        <a:lstStyle/>
        <a:p>
          <a:pPr>
            <a:buFont typeface="Arial" panose="020B0604020202020204" pitchFamily="34" charset="0"/>
            <a:buChar char="•"/>
          </a:pPr>
          <a:r>
            <a:rPr lang="en-CA" sz="1400" b="0" i="0">
              <a:latin typeface="Avenir LT Std 45 Book" panose="020B0502020203020204" pitchFamily="34" charset="0"/>
            </a:rPr>
            <a:t>Saffron Centre Ltd. </a:t>
          </a:r>
          <a:endParaRPr lang="en-CA" sz="1200" b="0" i="0">
            <a:latin typeface="Avenir LT Std 45 Book" panose="020B0502020203020204" pitchFamily="34" charset="0"/>
          </a:endParaRPr>
        </a:p>
      </dgm:t>
    </dgm:pt>
    <dgm:pt modelId="{9B915114-8DD3-1041-9426-D5F71EC73BA3}" type="parTrans" cxnId="{D7311F48-4286-3B42-BCD2-6A097D425B4A}">
      <dgm:prSet/>
      <dgm:spPr/>
      <dgm:t>
        <a:bodyPr/>
        <a:lstStyle/>
        <a:p>
          <a:endParaRPr lang="en-US"/>
        </a:p>
      </dgm:t>
    </dgm:pt>
    <dgm:pt modelId="{66A272E1-0F10-F846-A226-5A0E7067E145}" type="sibTrans" cxnId="{D7311F48-4286-3B42-BCD2-6A097D425B4A}">
      <dgm:prSet/>
      <dgm:spPr/>
      <dgm:t>
        <a:bodyPr/>
        <a:lstStyle/>
        <a:p>
          <a:endParaRPr lang="en-US"/>
        </a:p>
      </dgm:t>
    </dgm:pt>
    <dgm:pt modelId="{1D7CD913-B623-044C-8938-3E3BCD36A50D}" type="pres">
      <dgm:prSet presAssocID="{D10AF7D9-CEE1-A54D-A95D-8F5251F6FE1C}" presName="Name0" presStyleCnt="0">
        <dgm:presLayoutVars>
          <dgm:dir/>
          <dgm:animLvl val="lvl"/>
          <dgm:resizeHandles val="exact"/>
        </dgm:presLayoutVars>
      </dgm:prSet>
      <dgm:spPr/>
    </dgm:pt>
    <dgm:pt modelId="{8BB15826-9D8F-634D-9F40-4385685FE329}" type="pres">
      <dgm:prSet presAssocID="{5F7A11D8-1BD6-B448-8C65-1E32E8A6AC4C}" presName="composite" presStyleCnt="0"/>
      <dgm:spPr/>
    </dgm:pt>
    <dgm:pt modelId="{82CD4411-A105-EE43-BB0C-400DC1D19C8D}" type="pres">
      <dgm:prSet presAssocID="{5F7A11D8-1BD6-B448-8C65-1E32E8A6AC4C}" presName="parTx" presStyleLbl="alignNode1" presStyleIdx="0" presStyleCnt="2">
        <dgm:presLayoutVars>
          <dgm:chMax val="0"/>
          <dgm:chPref val="0"/>
          <dgm:bulletEnabled val="1"/>
        </dgm:presLayoutVars>
      </dgm:prSet>
      <dgm:spPr/>
    </dgm:pt>
    <dgm:pt modelId="{E4DC1895-C223-894B-AAB8-6AD83D278B23}" type="pres">
      <dgm:prSet presAssocID="{5F7A11D8-1BD6-B448-8C65-1E32E8A6AC4C}" presName="desTx" presStyleLbl="alignAccFollowNode1" presStyleIdx="0" presStyleCnt="2">
        <dgm:presLayoutVars>
          <dgm:bulletEnabled val="1"/>
        </dgm:presLayoutVars>
      </dgm:prSet>
      <dgm:spPr/>
    </dgm:pt>
    <dgm:pt modelId="{9E44022A-1CA6-4044-9371-91E32BDFD292}" type="pres">
      <dgm:prSet presAssocID="{179461FC-ACD6-324F-9F1B-628F273FB6B0}" presName="space" presStyleCnt="0"/>
      <dgm:spPr/>
    </dgm:pt>
    <dgm:pt modelId="{7B5075D8-F2FC-6740-A45E-5EA32BEB0B12}" type="pres">
      <dgm:prSet presAssocID="{7F0BF0B9-AC49-0142-A5F4-E5580E0298DC}" presName="composite" presStyleCnt="0"/>
      <dgm:spPr/>
    </dgm:pt>
    <dgm:pt modelId="{26F295F4-3812-8342-AFA6-18F63B7B5FB8}" type="pres">
      <dgm:prSet presAssocID="{7F0BF0B9-AC49-0142-A5F4-E5580E0298DC}" presName="parTx" presStyleLbl="alignNode1" presStyleIdx="1" presStyleCnt="2">
        <dgm:presLayoutVars>
          <dgm:chMax val="0"/>
          <dgm:chPref val="0"/>
          <dgm:bulletEnabled val="1"/>
        </dgm:presLayoutVars>
      </dgm:prSet>
      <dgm:spPr/>
    </dgm:pt>
    <dgm:pt modelId="{EB391519-B03A-D649-84C8-D6ECCCFBE4F7}" type="pres">
      <dgm:prSet presAssocID="{7F0BF0B9-AC49-0142-A5F4-E5580E0298DC}" presName="desTx" presStyleLbl="alignAccFollowNode1" presStyleIdx="1" presStyleCnt="2">
        <dgm:presLayoutVars>
          <dgm:bulletEnabled val="1"/>
        </dgm:presLayoutVars>
      </dgm:prSet>
      <dgm:spPr/>
    </dgm:pt>
  </dgm:ptLst>
  <dgm:cxnLst>
    <dgm:cxn modelId="{32B6F600-4E8F-9C4E-B8CC-0E5C29415352}" srcId="{5F7A11D8-1BD6-B448-8C65-1E32E8A6AC4C}" destId="{29A3A753-04E6-BA41-8B6E-96C02A2FFDD1}" srcOrd="0" destOrd="0" parTransId="{9651C369-4F02-2C4E-A12F-8618FB73D87F}" sibTransId="{E785FD79-B34A-C244-A42C-8B7713260AEE}"/>
    <dgm:cxn modelId="{E50F9D03-5EA3-E64C-93EC-3C12A2797800}" type="presOf" srcId="{882B17BE-DB84-F34F-A43C-9C8ED18CA5A2}" destId="{E4DC1895-C223-894B-AAB8-6AD83D278B23}" srcOrd="0" destOrd="3" presId="urn:microsoft.com/office/officeart/2005/8/layout/hList1"/>
    <dgm:cxn modelId="{14C3CB03-CA22-D746-99DC-05C67E1D7322}" type="presOf" srcId="{4BBD0766-119E-5B41-9418-21DF0ED9F940}" destId="{EB391519-B03A-D649-84C8-D6ECCCFBE4F7}" srcOrd="0" destOrd="1" presId="urn:microsoft.com/office/officeart/2005/8/layout/hList1"/>
    <dgm:cxn modelId="{EB468734-8968-C241-8052-4480871A64EA}" type="presOf" srcId="{D10AF7D9-CEE1-A54D-A95D-8F5251F6FE1C}" destId="{1D7CD913-B623-044C-8938-3E3BCD36A50D}" srcOrd="0" destOrd="0" presId="urn:microsoft.com/office/officeart/2005/8/layout/hList1"/>
    <dgm:cxn modelId="{A758D035-488B-4041-A97E-20A8A04E9017}" type="presOf" srcId="{13829899-FBD4-744A-BAEC-000C6A34C61E}" destId="{EB391519-B03A-D649-84C8-D6ECCCFBE4F7}" srcOrd="0" destOrd="0" presId="urn:microsoft.com/office/officeart/2005/8/layout/hList1"/>
    <dgm:cxn modelId="{EA7F4C3B-A23B-C849-B6EE-A8F770211FCA}" srcId="{7F0BF0B9-AC49-0142-A5F4-E5580E0298DC}" destId="{4BBD0766-119E-5B41-9418-21DF0ED9F940}" srcOrd="1" destOrd="0" parTransId="{DD32749E-C0ED-1F46-AC9C-E922264EF4A0}" sibTransId="{4DCA4DF2-2FE2-964E-815E-A22C5CE5EF69}"/>
    <dgm:cxn modelId="{6997B13D-F40D-CF40-A5CA-E3327ADE6EF4}" type="presOf" srcId="{7F0BF0B9-AC49-0142-A5F4-E5580E0298DC}" destId="{26F295F4-3812-8342-AFA6-18F63B7B5FB8}" srcOrd="0" destOrd="0" presId="urn:microsoft.com/office/officeart/2005/8/layout/hList1"/>
    <dgm:cxn modelId="{C2676641-5B41-7B4B-98DF-A7BF79C504DE}" srcId="{5F7A11D8-1BD6-B448-8C65-1E32E8A6AC4C}" destId="{164BD5A5-8A7F-5F4F-B8C2-A3BA3C866C4C}" srcOrd="1" destOrd="0" parTransId="{33274216-9BA2-0E4D-A4C4-E68A603F2D32}" sibTransId="{723EA67B-1163-9C42-B4DE-B00B66A5BD3D}"/>
    <dgm:cxn modelId="{D7311F48-4286-3B42-BCD2-6A097D425B4A}" srcId="{5F7A11D8-1BD6-B448-8C65-1E32E8A6AC4C}" destId="{F9ECBEE4-BA19-634A-8E21-F8658961FEB4}" srcOrd="4" destOrd="0" parTransId="{9B915114-8DD3-1041-9426-D5F71EC73BA3}" sibTransId="{66A272E1-0F10-F846-A226-5A0E7067E145}"/>
    <dgm:cxn modelId="{0D15F550-863A-1440-8691-7BD01A8F0546}" type="presOf" srcId="{E7AA4DD5-8BA4-6C4E-A73E-1EA73C85C145}" destId="{EB391519-B03A-D649-84C8-D6ECCCFBE4F7}" srcOrd="0" destOrd="2" presId="urn:microsoft.com/office/officeart/2005/8/layout/hList1"/>
    <dgm:cxn modelId="{022A7377-8653-184D-B03E-A1CB8497C0A2}" srcId="{5F7A11D8-1BD6-B448-8C65-1E32E8A6AC4C}" destId="{FD0D2EF9-34B1-6141-B874-2001DCE12E99}" srcOrd="2" destOrd="0" parTransId="{FE4BF7FD-2367-F740-8777-B08C0F81767F}" sibTransId="{7EC8169D-F040-8B45-96F2-078BB7991194}"/>
    <dgm:cxn modelId="{637C347F-79E5-E24E-A12B-18673E3552E9}" srcId="{D10AF7D9-CEE1-A54D-A95D-8F5251F6FE1C}" destId="{7F0BF0B9-AC49-0142-A5F4-E5580E0298DC}" srcOrd="1" destOrd="0" parTransId="{9988F179-061E-5348-A3CE-28D4F934F393}" sibTransId="{7EAF3F09-464A-6D4B-9FCB-EF486CC2372D}"/>
    <dgm:cxn modelId="{3473C78C-ECB7-C047-BA94-EB1770A55D1F}" type="presOf" srcId="{FD0D2EF9-34B1-6141-B874-2001DCE12E99}" destId="{E4DC1895-C223-894B-AAB8-6AD83D278B23}" srcOrd="0" destOrd="2" presId="urn:microsoft.com/office/officeart/2005/8/layout/hList1"/>
    <dgm:cxn modelId="{69DFA6AC-13A9-DC4B-9902-7A081C68FCFD}" type="presOf" srcId="{29A3A753-04E6-BA41-8B6E-96C02A2FFDD1}" destId="{E4DC1895-C223-894B-AAB8-6AD83D278B23}" srcOrd="0" destOrd="0" presId="urn:microsoft.com/office/officeart/2005/8/layout/hList1"/>
    <dgm:cxn modelId="{4E756AB7-9AC0-A34C-B76D-C9CFCFCCA907}" type="presOf" srcId="{5F7A11D8-1BD6-B448-8C65-1E32E8A6AC4C}" destId="{82CD4411-A105-EE43-BB0C-400DC1D19C8D}" srcOrd="0" destOrd="0" presId="urn:microsoft.com/office/officeart/2005/8/layout/hList1"/>
    <dgm:cxn modelId="{3A6D26B9-3216-C048-B30F-F7D289570891}" srcId="{5F7A11D8-1BD6-B448-8C65-1E32E8A6AC4C}" destId="{882B17BE-DB84-F34F-A43C-9C8ED18CA5A2}" srcOrd="3" destOrd="0" parTransId="{5F5B4FA4-7AE0-7E4F-8D0B-78AC9695D482}" sibTransId="{A740EC13-0539-D344-BFB6-CEDE99DE0E8E}"/>
    <dgm:cxn modelId="{0299C7C6-964F-314B-9037-B19D0D09B26B}" type="presOf" srcId="{F9ECBEE4-BA19-634A-8E21-F8658961FEB4}" destId="{E4DC1895-C223-894B-AAB8-6AD83D278B23}" srcOrd="0" destOrd="4" presId="urn:microsoft.com/office/officeart/2005/8/layout/hList1"/>
    <dgm:cxn modelId="{95D3B5CC-D2CD-4745-B1EF-E3AFB8766C7B}" srcId="{7F0BF0B9-AC49-0142-A5F4-E5580E0298DC}" destId="{E7AA4DD5-8BA4-6C4E-A73E-1EA73C85C145}" srcOrd="2" destOrd="0" parTransId="{3D402831-BB4B-8548-B3D1-936543B0B1E7}" sibTransId="{CC7B1AEF-BFFB-FA48-9C63-F7A0B6F997EA}"/>
    <dgm:cxn modelId="{443D16DF-E932-6A4D-9637-CA6E617F4836}" srcId="{7F0BF0B9-AC49-0142-A5F4-E5580E0298DC}" destId="{13829899-FBD4-744A-BAEC-000C6A34C61E}" srcOrd="0" destOrd="0" parTransId="{C8408010-69DB-5D4D-B746-725F7AF5F689}" sibTransId="{3E4384A3-6189-7143-9A17-784FE491E48A}"/>
    <dgm:cxn modelId="{F0696AEA-A104-9249-A1C2-F1E88D576A9B}" srcId="{D10AF7D9-CEE1-A54D-A95D-8F5251F6FE1C}" destId="{5F7A11D8-1BD6-B448-8C65-1E32E8A6AC4C}" srcOrd="0" destOrd="0" parTransId="{649B0BDC-B8E1-5F40-8916-2321D69FADC4}" sibTransId="{179461FC-ACD6-324F-9F1B-628F273FB6B0}"/>
    <dgm:cxn modelId="{58B0D1FE-AF08-1D44-AFD8-EF2895CD9634}" type="presOf" srcId="{164BD5A5-8A7F-5F4F-B8C2-A3BA3C866C4C}" destId="{E4DC1895-C223-894B-AAB8-6AD83D278B23}" srcOrd="0" destOrd="1" presId="urn:microsoft.com/office/officeart/2005/8/layout/hList1"/>
    <dgm:cxn modelId="{312ED8D9-10E9-1345-B424-A8DA241A21A0}" type="presParOf" srcId="{1D7CD913-B623-044C-8938-3E3BCD36A50D}" destId="{8BB15826-9D8F-634D-9F40-4385685FE329}" srcOrd="0" destOrd="0" presId="urn:microsoft.com/office/officeart/2005/8/layout/hList1"/>
    <dgm:cxn modelId="{FAACDC5A-3B02-E245-A182-FCDD9869AE83}" type="presParOf" srcId="{8BB15826-9D8F-634D-9F40-4385685FE329}" destId="{82CD4411-A105-EE43-BB0C-400DC1D19C8D}" srcOrd="0" destOrd="0" presId="urn:microsoft.com/office/officeart/2005/8/layout/hList1"/>
    <dgm:cxn modelId="{71D31E85-C6AF-3D42-9A97-5F1E8E5B6587}" type="presParOf" srcId="{8BB15826-9D8F-634D-9F40-4385685FE329}" destId="{E4DC1895-C223-894B-AAB8-6AD83D278B23}" srcOrd="1" destOrd="0" presId="urn:microsoft.com/office/officeart/2005/8/layout/hList1"/>
    <dgm:cxn modelId="{26764A03-E649-A64B-92FC-C76E12D4C446}" type="presParOf" srcId="{1D7CD913-B623-044C-8938-3E3BCD36A50D}" destId="{9E44022A-1CA6-4044-9371-91E32BDFD292}" srcOrd="1" destOrd="0" presId="urn:microsoft.com/office/officeart/2005/8/layout/hList1"/>
    <dgm:cxn modelId="{BF10E0F4-4570-1449-AB1A-B3554CB9E8D9}" type="presParOf" srcId="{1D7CD913-B623-044C-8938-3E3BCD36A50D}" destId="{7B5075D8-F2FC-6740-A45E-5EA32BEB0B12}" srcOrd="2" destOrd="0" presId="urn:microsoft.com/office/officeart/2005/8/layout/hList1"/>
    <dgm:cxn modelId="{C3C62F66-0167-F747-B21D-51583161E78C}" type="presParOf" srcId="{7B5075D8-F2FC-6740-A45E-5EA32BEB0B12}" destId="{26F295F4-3812-8342-AFA6-18F63B7B5FB8}" srcOrd="0" destOrd="0" presId="urn:microsoft.com/office/officeart/2005/8/layout/hList1"/>
    <dgm:cxn modelId="{C52A700C-BCB7-8D41-8EC0-D9252F831CD9}" type="presParOf" srcId="{7B5075D8-F2FC-6740-A45E-5EA32BEB0B12}" destId="{EB391519-B03A-D649-84C8-D6ECCCFBE4F7}"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CD4411-A105-EE43-BB0C-400DC1D19C8D}">
      <dsp:nvSpPr>
        <dsp:cNvPr id="0" name=""/>
        <dsp:cNvSpPr/>
      </dsp:nvSpPr>
      <dsp:spPr>
        <a:xfrm>
          <a:off x="2021" y="207739"/>
          <a:ext cx="1970881" cy="690384"/>
        </a:xfrm>
        <a:prstGeom prst="rect">
          <a:avLst/>
        </a:prstGeom>
        <a:solidFill>
          <a:srgbClr val="DA291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a:latin typeface="Avenir LT 55 Roman" panose="02000903040000020003" pitchFamily="2" charset="0"/>
            </a:rPr>
            <a:t>Fort Saskatchewan</a:t>
          </a:r>
        </a:p>
      </dsp:txBody>
      <dsp:txXfrm>
        <a:off x="2021" y="207739"/>
        <a:ext cx="1970881" cy="690384"/>
      </dsp:txXfrm>
    </dsp:sp>
    <dsp:sp modelId="{E4DC1895-C223-894B-AAB8-6AD83D278B23}">
      <dsp:nvSpPr>
        <dsp:cNvPr id="0" name=""/>
        <dsp:cNvSpPr/>
      </dsp:nvSpPr>
      <dsp:spPr>
        <a:xfrm>
          <a:off x="2021" y="898124"/>
          <a:ext cx="1970881" cy="1567909"/>
        </a:xfrm>
        <a:prstGeom prst="rect">
          <a:avLst/>
        </a:prstGeom>
        <a:solidFill>
          <a:schemeClr val="bg1">
            <a:lumMod val="85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Fort Saskatchewan Boys and Girls Club </a:t>
          </a:r>
          <a:endParaRPr lang="en-US" sz="1300" b="0" i="0" kern="1200">
            <a:latin typeface="Avenir LT Std 45 Book" panose="020B0502020203020204" pitchFamily="34" charset="0"/>
          </a:endParaRP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Fort Saskatchewan Families First Society </a:t>
          </a: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Fort Saskatchewan Food Gatherers Society</a:t>
          </a:r>
          <a:r>
            <a:rPr lang="en-CA" sz="1400" b="0" i="0" kern="1200"/>
            <a:t> </a:t>
          </a:r>
        </a:p>
      </dsp:txBody>
      <dsp:txXfrm>
        <a:off x="2021" y="898124"/>
        <a:ext cx="1970881" cy="1567909"/>
      </dsp:txXfrm>
    </dsp:sp>
    <dsp:sp modelId="{26F295F4-3812-8342-AFA6-18F63B7B5FB8}">
      <dsp:nvSpPr>
        <dsp:cNvPr id="0" name=""/>
        <dsp:cNvSpPr/>
      </dsp:nvSpPr>
      <dsp:spPr>
        <a:xfrm>
          <a:off x="2248826" y="207739"/>
          <a:ext cx="1970881" cy="690384"/>
        </a:xfrm>
        <a:prstGeom prst="rect">
          <a:avLst/>
        </a:prstGeom>
        <a:solidFill>
          <a:srgbClr val="DA291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a:latin typeface="Avenir LT 55 Roman" panose="02000903040000020003" pitchFamily="2" charset="0"/>
            </a:rPr>
            <a:t>Leduc &amp; </a:t>
          </a:r>
          <a:br>
            <a:rPr lang="en-US" sz="1900" kern="1200">
              <a:latin typeface="Avenir LT 55 Roman" panose="02000903040000020003" pitchFamily="2" charset="0"/>
            </a:rPr>
          </a:br>
          <a:r>
            <a:rPr lang="en-US" sz="1900" kern="1200">
              <a:latin typeface="Avenir LT 55 Roman" panose="02000903040000020003" pitchFamily="2" charset="0"/>
            </a:rPr>
            <a:t>Leduc County</a:t>
          </a:r>
        </a:p>
      </dsp:txBody>
      <dsp:txXfrm>
        <a:off x="2248826" y="207739"/>
        <a:ext cx="1970881" cy="690384"/>
      </dsp:txXfrm>
    </dsp:sp>
    <dsp:sp modelId="{EB391519-B03A-D649-84C8-D6ECCCFBE4F7}">
      <dsp:nvSpPr>
        <dsp:cNvPr id="0" name=""/>
        <dsp:cNvSpPr/>
      </dsp:nvSpPr>
      <dsp:spPr>
        <a:xfrm>
          <a:off x="2248826" y="898124"/>
          <a:ext cx="1970881" cy="1567909"/>
        </a:xfrm>
        <a:prstGeom prst="rect">
          <a:avLst/>
        </a:prstGeom>
        <a:solidFill>
          <a:schemeClr val="bg1">
            <a:lumMod val="85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Boys and Girls Club of Leduc </a:t>
          </a: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Leduc &amp; District Food Bank</a:t>
          </a: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err="1">
              <a:latin typeface="Avenir LT Std 45 Book" panose="020B0502020203020204" pitchFamily="34" charset="0"/>
            </a:rPr>
            <a:t>Riseup</a:t>
          </a:r>
          <a:r>
            <a:rPr lang="en-CA" sz="1300" b="0" i="0" kern="1200">
              <a:latin typeface="Avenir LT Std 45 Book" panose="020B0502020203020204" pitchFamily="34" charset="0"/>
            </a:rPr>
            <a:t> Society Alberta</a:t>
          </a:r>
        </a:p>
      </dsp:txBody>
      <dsp:txXfrm>
        <a:off x="2248826" y="898124"/>
        <a:ext cx="1970881" cy="1567909"/>
      </dsp:txXfrm>
    </dsp:sp>
    <dsp:sp modelId="{72823EC5-2818-1D4D-8459-C81FC35BDB1C}">
      <dsp:nvSpPr>
        <dsp:cNvPr id="0" name=""/>
        <dsp:cNvSpPr/>
      </dsp:nvSpPr>
      <dsp:spPr>
        <a:xfrm>
          <a:off x="4495631" y="207739"/>
          <a:ext cx="1970881" cy="690384"/>
        </a:xfrm>
        <a:prstGeom prst="rect">
          <a:avLst/>
        </a:prstGeom>
        <a:solidFill>
          <a:srgbClr val="DA291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a:latin typeface="Avenir LT 55 Roman" panose="02000903040000020003" pitchFamily="2" charset="0"/>
            </a:rPr>
            <a:t>St. Albert &amp; Sturgeon County</a:t>
          </a:r>
        </a:p>
      </dsp:txBody>
      <dsp:txXfrm>
        <a:off x="4495631" y="207739"/>
        <a:ext cx="1970881" cy="690384"/>
      </dsp:txXfrm>
    </dsp:sp>
    <dsp:sp modelId="{A78D0974-8C28-FF4E-A141-605EEF03CC2A}">
      <dsp:nvSpPr>
        <dsp:cNvPr id="0" name=""/>
        <dsp:cNvSpPr/>
      </dsp:nvSpPr>
      <dsp:spPr>
        <a:xfrm>
          <a:off x="4495631" y="898124"/>
          <a:ext cx="1970881" cy="1567909"/>
        </a:xfrm>
        <a:prstGeom prst="rect">
          <a:avLst/>
        </a:prstGeom>
        <a:solidFill>
          <a:schemeClr val="bg1">
            <a:lumMod val="85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Jessica Martel Memorial Foundation </a:t>
          </a:r>
          <a:endParaRPr lang="en-US" sz="1300" b="0" i="0" kern="1200">
            <a:latin typeface="Avenir LT Std 45 Book" panose="020B0502020203020204" pitchFamily="34" charset="0"/>
          </a:endParaRP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St. Albert Family Resource Centre  </a:t>
          </a: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Star Literacy Program </a:t>
          </a: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Stop Abuse in Families (</a:t>
          </a:r>
          <a:r>
            <a:rPr lang="en-CA" sz="1300" b="0" i="0" kern="1200" err="1">
              <a:latin typeface="Avenir LT Std 45 Book" panose="020B0502020203020204" pitchFamily="34" charset="0"/>
            </a:rPr>
            <a:t>SAiF</a:t>
          </a:r>
          <a:r>
            <a:rPr lang="en-CA" sz="1300" b="0" i="0" kern="1200">
              <a:latin typeface="Avenir LT Std 45 Book" panose="020B0502020203020204" pitchFamily="34" charset="0"/>
            </a:rPr>
            <a:t>) Society </a:t>
          </a:r>
        </a:p>
      </dsp:txBody>
      <dsp:txXfrm>
        <a:off x="4495631" y="898124"/>
        <a:ext cx="1970881" cy="15679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CD4411-A105-EE43-BB0C-400DC1D19C8D}">
      <dsp:nvSpPr>
        <dsp:cNvPr id="0" name=""/>
        <dsp:cNvSpPr/>
      </dsp:nvSpPr>
      <dsp:spPr>
        <a:xfrm>
          <a:off x="24" y="5787"/>
          <a:ext cx="2329497" cy="576000"/>
        </a:xfrm>
        <a:prstGeom prst="rect">
          <a:avLst/>
        </a:prstGeom>
        <a:solidFill>
          <a:srgbClr val="DA291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a:latin typeface="Avenir LT 55 Roman" panose="02000903040000020003" pitchFamily="2" charset="0"/>
            </a:rPr>
            <a:t>Strathcona County</a:t>
          </a:r>
        </a:p>
      </dsp:txBody>
      <dsp:txXfrm>
        <a:off x="24" y="5787"/>
        <a:ext cx="2329497" cy="576000"/>
      </dsp:txXfrm>
    </dsp:sp>
    <dsp:sp modelId="{E4DC1895-C223-894B-AAB8-6AD83D278B23}">
      <dsp:nvSpPr>
        <dsp:cNvPr id="0" name=""/>
        <dsp:cNvSpPr/>
      </dsp:nvSpPr>
      <dsp:spPr>
        <a:xfrm>
          <a:off x="24" y="581787"/>
          <a:ext cx="2329497" cy="2086199"/>
        </a:xfrm>
        <a:prstGeom prst="rect">
          <a:avLst/>
        </a:prstGeom>
        <a:solidFill>
          <a:schemeClr val="bg1">
            <a:lumMod val="85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CA" sz="1400" b="0" i="0" kern="1200">
              <a:latin typeface="Avenir LT Std 45 Book" panose="020B0502020203020204" pitchFamily="34" charset="0"/>
            </a:rPr>
            <a:t>A Safe Place (Strathcona Shelter Society Ltd.)</a:t>
          </a:r>
          <a:endParaRPr lang="en-US" sz="1400" b="0" i="0" kern="1200">
            <a:latin typeface="Avenir LT Std 45 Book" panose="020B0502020203020204" pitchFamily="34" charset="0"/>
          </a:endParaRPr>
        </a:p>
        <a:p>
          <a:pPr marL="114300" lvl="1" indent="-114300" algn="l" defTabSz="622300">
            <a:lnSpc>
              <a:spcPct val="90000"/>
            </a:lnSpc>
            <a:spcBef>
              <a:spcPct val="0"/>
            </a:spcBef>
            <a:spcAft>
              <a:spcPct val="15000"/>
            </a:spcAft>
            <a:buFont typeface="Arial" panose="020B0604020202020204" pitchFamily="34" charset="0"/>
            <a:buChar char="•"/>
          </a:pPr>
          <a:r>
            <a:rPr lang="en-CA" sz="1400" b="0" i="0" kern="1200">
              <a:latin typeface="Avenir LT Std 45 Book" panose="020B0502020203020204" pitchFamily="34" charset="0"/>
            </a:rPr>
            <a:t>Big Brothers Big Sisters of Strathcona County</a:t>
          </a:r>
        </a:p>
        <a:p>
          <a:pPr marL="114300" lvl="1" indent="-114300" algn="l" defTabSz="622300">
            <a:lnSpc>
              <a:spcPct val="90000"/>
            </a:lnSpc>
            <a:spcBef>
              <a:spcPct val="0"/>
            </a:spcBef>
            <a:spcAft>
              <a:spcPct val="15000"/>
            </a:spcAft>
            <a:buFont typeface="Arial" panose="020B0604020202020204" pitchFamily="34" charset="0"/>
            <a:buChar char="•"/>
          </a:pPr>
          <a:r>
            <a:rPr lang="en-CA" sz="1400" b="0" i="0" kern="1200">
              <a:latin typeface="Avenir LT Std 45 Book" panose="020B0502020203020204" pitchFamily="34" charset="0"/>
            </a:rPr>
            <a:t>Boys and Girls Club of Strathcona County</a:t>
          </a:r>
        </a:p>
        <a:p>
          <a:pPr marL="114300" lvl="1" indent="-114300" algn="l" defTabSz="622300">
            <a:lnSpc>
              <a:spcPct val="90000"/>
            </a:lnSpc>
            <a:spcBef>
              <a:spcPct val="0"/>
            </a:spcBef>
            <a:spcAft>
              <a:spcPct val="15000"/>
            </a:spcAft>
            <a:buFont typeface="Arial" panose="020B0604020202020204" pitchFamily="34" charset="0"/>
            <a:buChar char="•"/>
          </a:pPr>
          <a:r>
            <a:rPr lang="en-CA" sz="1400" b="0" i="0" kern="1200" err="1">
              <a:latin typeface="Avenir LT Std 45 Book" panose="020B0502020203020204" pitchFamily="34" charset="0"/>
            </a:rPr>
            <a:t>BriarPatch</a:t>
          </a:r>
          <a:r>
            <a:rPr lang="en-CA" sz="1400" b="0" i="0" kern="1200">
              <a:latin typeface="Avenir LT Std 45 Book" panose="020B0502020203020204" pitchFamily="34" charset="0"/>
            </a:rPr>
            <a:t> Family Life Education Centre</a:t>
          </a:r>
        </a:p>
        <a:p>
          <a:pPr marL="114300" lvl="1" indent="-114300" algn="l" defTabSz="622300">
            <a:lnSpc>
              <a:spcPct val="90000"/>
            </a:lnSpc>
            <a:spcBef>
              <a:spcPct val="0"/>
            </a:spcBef>
            <a:spcAft>
              <a:spcPct val="15000"/>
            </a:spcAft>
            <a:buFont typeface="Arial" panose="020B0604020202020204" pitchFamily="34" charset="0"/>
            <a:buChar char="•"/>
          </a:pPr>
          <a:r>
            <a:rPr lang="en-CA" sz="1400" b="0" i="0" kern="1200">
              <a:latin typeface="Avenir LT Std 45 Book" panose="020B0502020203020204" pitchFamily="34" charset="0"/>
            </a:rPr>
            <a:t>Saffron Centre Ltd. </a:t>
          </a:r>
          <a:endParaRPr lang="en-CA" sz="1200" b="0" i="0" kern="1200">
            <a:latin typeface="Avenir LT Std 45 Book" panose="020B0502020203020204" pitchFamily="34" charset="0"/>
          </a:endParaRPr>
        </a:p>
      </dsp:txBody>
      <dsp:txXfrm>
        <a:off x="24" y="581787"/>
        <a:ext cx="2329497" cy="2086199"/>
      </dsp:txXfrm>
    </dsp:sp>
    <dsp:sp modelId="{26F295F4-3812-8342-AFA6-18F63B7B5FB8}">
      <dsp:nvSpPr>
        <dsp:cNvPr id="0" name=""/>
        <dsp:cNvSpPr/>
      </dsp:nvSpPr>
      <dsp:spPr>
        <a:xfrm>
          <a:off x="2655651" y="5787"/>
          <a:ext cx="2329497" cy="576000"/>
        </a:xfrm>
        <a:prstGeom prst="rect">
          <a:avLst/>
        </a:prstGeom>
        <a:solidFill>
          <a:srgbClr val="DA291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a:latin typeface="Avenir LT 55 Roman" panose="02000903040000020003" pitchFamily="2" charset="0"/>
            </a:rPr>
            <a:t>Tri-Region</a:t>
          </a:r>
        </a:p>
      </dsp:txBody>
      <dsp:txXfrm>
        <a:off x="2655651" y="5787"/>
        <a:ext cx="2329497" cy="576000"/>
      </dsp:txXfrm>
    </dsp:sp>
    <dsp:sp modelId="{EB391519-B03A-D649-84C8-D6ECCCFBE4F7}">
      <dsp:nvSpPr>
        <dsp:cNvPr id="0" name=""/>
        <dsp:cNvSpPr/>
      </dsp:nvSpPr>
      <dsp:spPr>
        <a:xfrm>
          <a:off x="2655651" y="581787"/>
          <a:ext cx="2329497" cy="2086199"/>
        </a:xfrm>
        <a:prstGeom prst="rect">
          <a:avLst/>
        </a:prstGeom>
        <a:solidFill>
          <a:schemeClr val="bg1">
            <a:lumMod val="85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Alberta Parenting for the Future Association</a:t>
          </a: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err="1">
              <a:latin typeface="Avenir LT Std 45 Book" panose="020B0502020203020204" pitchFamily="34" charset="0"/>
            </a:rPr>
            <a:t>Neighbourlink</a:t>
          </a:r>
          <a:r>
            <a:rPr lang="en-CA" sz="1300" b="0" i="0" kern="1200">
              <a:latin typeface="Avenir LT Std 45 Book" panose="020B0502020203020204" pitchFamily="34" charset="0"/>
            </a:rPr>
            <a:t> Parkland</a:t>
          </a:r>
        </a:p>
        <a:p>
          <a:pPr marL="114300" lvl="1" indent="-114300" algn="l" defTabSz="577850">
            <a:lnSpc>
              <a:spcPct val="90000"/>
            </a:lnSpc>
            <a:spcBef>
              <a:spcPct val="0"/>
            </a:spcBef>
            <a:spcAft>
              <a:spcPct val="15000"/>
            </a:spcAft>
            <a:buFont typeface="Arial" panose="020B0604020202020204" pitchFamily="34" charset="0"/>
            <a:buChar char="•"/>
          </a:pPr>
          <a:r>
            <a:rPr lang="en-CA" sz="1300" b="0" i="0" kern="1200">
              <a:latin typeface="Avenir LT Std 45 Book" panose="020B0502020203020204" pitchFamily="34" charset="0"/>
            </a:rPr>
            <a:t>Parkland Food Bank Society</a:t>
          </a:r>
        </a:p>
      </dsp:txBody>
      <dsp:txXfrm>
        <a:off x="2655651" y="581787"/>
        <a:ext cx="2329497" cy="208619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F01E6C-39F5-47C2-9B40-D4D60FDC4D1A}" type="datetimeFigureOut">
              <a:rPr lang="en-CA" smtClean="0"/>
              <a:t>2026-07-22</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E34667-6FA5-4C98-8C8A-0FA512A73AE8}" type="slidenum">
              <a:rPr lang="en-CA" smtClean="0"/>
              <a:t>‹#›</a:t>
            </a:fld>
            <a:endParaRPr lang="en-CA"/>
          </a:p>
        </p:txBody>
      </p:sp>
    </p:spTree>
    <p:extLst>
      <p:ext uri="{BB962C8B-B14F-4D97-AF65-F5344CB8AC3E}">
        <p14:creationId xmlns:p14="http://schemas.microsoft.com/office/powerpoint/2010/main" val="4234742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A">
    <p:spTree>
      <p:nvGrpSpPr>
        <p:cNvPr id="1" name=""/>
        <p:cNvGrpSpPr/>
        <p:nvPr/>
      </p:nvGrpSpPr>
      <p:grpSpPr>
        <a:xfrm>
          <a:off x="0" y="0"/>
          <a:ext cx="0" cy="0"/>
          <a:chOff x="0" y="0"/>
          <a:chExt cx="0" cy="0"/>
        </a:xfrm>
      </p:grpSpPr>
      <p:pic>
        <p:nvPicPr>
          <p:cNvPr id="10" name="Picture 9" descr="A person and child hugging&#10;&#10;Description automatically generated">
            <a:extLst>
              <a:ext uri="{FF2B5EF4-FFF2-40B4-BE49-F238E27FC236}">
                <a16:creationId xmlns:a16="http://schemas.microsoft.com/office/drawing/2014/main" id="{B71F8472-5CB8-3526-E495-FB7E792224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19600" y="2012050"/>
            <a:ext cx="7772400" cy="4845950"/>
          </a:xfrm>
          <a:prstGeom prst="rect">
            <a:avLst/>
          </a:prstGeom>
        </p:spPr>
      </p:pic>
      <p:sp>
        <p:nvSpPr>
          <p:cNvPr id="4" name="Title 3">
            <a:extLst>
              <a:ext uri="{FF2B5EF4-FFF2-40B4-BE49-F238E27FC236}">
                <a16:creationId xmlns:a16="http://schemas.microsoft.com/office/drawing/2014/main" id="{6371A92A-1826-C86F-6907-BAE8378B170E}"/>
              </a:ext>
            </a:extLst>
          </p:cNvPr>
          <p:cNvSpPr>
            <a:spLocks noGrp="1"/>
          </p:cNvSpPr>
          <p:nvPr>
            <p:ph type="title" hasCustomPrompt="1"/>
          </p:nvPr>
        </p:nvSpPr>
        <p:spPr>
          <a:xfrm>
            <a:off x="929640" y="1175162"/>
            <a:ext cx="6321552" cy="2772951"/>
          </a:xfrm>
        </p:spPr>
        <p:txBody>
          <a:bodyPr/>
          <a:lstStyle>
            <a:lvl1pPr>
              <a:defRPr/>
            </a:lvl1pPr>
          </a:lstStyle>
          <a:p>
            <a:r>
              <a:rPr lang="en-US"/>
              <a:t>CLICK TO EDIT TITLE</a:t>
            </a:r>
            <a:endParaRPr lang="en-CA"/>
          </a:p>
        </p:txBody>
      </p:sp>
      <p:sp>
        <p:nvSpPr>
          <p:cNvPr id="6" name="Text Placeholder 5">
            <a:extLst>
              <a:ext uri="{FF2B5EF4-FFF2-40B4-BE49-F238E27FC236}">
                <a16:creationId xmlns:a16="http://schemas.microsoft.com/office/drawing/2014/main" id="{55E6FD61-FC2B-2ABE-113D-1A6DA104172D}"/>
              </a:ext>
            </a:extLst>
          </p:cNvPr>
          <p:cNvSpPr>
            <a:spLocks noGrp="1"/>
          </p:cNvSpPr>
          <p:nvPr>
            <p:ph type="body" sz="quarter" idx="10" hasCustomPrompt="1"/>
          </p:nvPr>
        </p:nvSpPr>
        <p:spPr>
          <a:xfrm>
            <a:off x="930275" y="3948113"/>
            <a:ext cx="5224463" cy="102303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3149497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G">
    <p:spTree>
      <p:nvGrpSpPr>
        <p:cNvPr id="1" name=""/>
        <p:cNvGrpSpPr/>
        <p:nvPr/>
      </p:nvGrpSpPr>
      <p:grpSpPr>
        <a:xfrm>
          <a:off x="0" y="0"/>
          <a:ext cx="0" cy="0"/>
          <a:chOff x="0" y="0"/>
          <a:chExt cx="0" cy="0"/>
        </a:xfrm>
      </p:grpSpPr>
      <p:sp>
        <p:nvSpPr>
          <p:cNvPr id="13" name="Round Single Corner Rectangle 8">
            <a:extLst>
              <a:ext uri="{FF2B5EF4-FFF2-40B4-BE49-F238E27FC236}">
                <a16:creationId xmlns:a16="http://schemas.microsoft.com/office/drawing/2014/main" id="{AC63A427-DDC9-BC69-7F32-A973135783DB}"/>
              </a:ext>
            </a:extLst>
          </p:cNvPr>
          <p:cNvSpPr/>
          <p:nvPr userDrawn="1"/>
        </p:nvSpPr>
        <p:spPr>
          <a:xfrm flipV="1">
            <a:off x="-1910277" y="-203436"/>
            <a:ext cx="9417501" cy="1018561"/>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 name="connsiteX0" fmla="*/ 0 w 18975179"/>
              <a:gd name="connsiteY0" fmla="*/ 21863 h 2435353"/>
              <a:gd name="connsiteX1" fmla="*/ 17824028 w 18975179"/>
              <a:gd name="connsiteY1" fmla="*/ 0 h 2435353"/>
              <a:gd name="connsiteX2" fmla="*/ 18975179 w 18975179"/>
              <a:gd name="connsiteY2" fmla="*/ 1151151 h 2435353"/>
              <a:gd name="connsiteX3" fmla="*/ 18972130 w 18975179"/>
              <a:gd name="connsiteY3" fmla="*/ 2435353 h 2435353"/>
              <a:gd name="connsiteX0" fmla="*/ 0 w 22429543"/>
              <a:gd name="connsiteY0" fmla="*/ 21863 h 2435353"/>
              <a:gd name="connsiteX1" fmla="*/ 21278392 w 22429543"/>
              <a:gd name="connsiteY1" fmla="*/ 0 h 2435353"/>
              <a:gd name="connsiteX2" fmla="*/ 22429543 w 22429543"/>
              <a:gd name="connsiteY2" fmla="*/ 1151151 h 2435353"/>
              <a:gd name="connsiteX3" fmla="*/ 22426494 w 22429543"/>
              <a:gd name="connsiteY3" fmla="*/ 2435353 h 2435353"/>
              <a:gd name="connsiteX0" fmla="*/ 0 w 22626311"/>
              <a:gd name="connsiteY0" fmla="*/ 0 h 3113108"/>
              <a:gd name="connsiteX1" fmla="*/ 21475160 w 22626311"/>
              <a:gd name="connsiteY1" fmla="*/ 677755 h 3113108"/>
              <a:gd name="connsiteX2" fmla="*/ 22626311 w 22626311"/>
              <a:gd name="connsiteY2" fmla="*/ 1828906 h 3113108"/>
              <a:gd name="connsiteX3" fmla="*/ 22623262 w 22626311"/>
              <a:gd name="connsiteY3" fmla="*/ 3113108 h 3113108"/>
              <a:gd name="connsiteX0" fmla="*/ 0 w 22516996"/>
              <a:gd name="connsiteY0" fmla="*/ 21863 h 2435353"/>
              <a:gd name="connsiteX1" fmla="*/ 21365845 w 22516996"/>
              <a:gd name="connsiteY1" fmla="*/ 0 h 2435353"/>
              <a:gd name="connsiteX2" fmla="*/ 22516996 w 22516996"/>
              <a:gd name="connsiteY2" fmla="*/ 1151151 h 2435353"/>
              <a:gd name="connsiteX3" fmla="*/ 22513947 w 22516996"/>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22516996" h="2435353">
                <a:moveTo>
                  <a:pt x="0" y="21863"/>
                </a:moveTo>
                <a:lnTo>
                  <a:pt x="21365845" y="0"/>
                </a:lnTo>
                <a:cubicBezTo>
                  <a:pt x="22001608" y="0"/>
                  <a:pt x="22516996" y="515388"/>
                  <a:pt x="22516996" y="1151151"/>
                </a:cubicBezTo>
                <a:cubicBezTo>
                  <a:pt x="22515980" y="1579218"/>
                  <a:pt x="22514963" y="2007286"/>
                  <a:pt x="22513947"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E939F9EC-DCAD-82A5-A316-17D6412DACB3}"/>
              </a:ext>
            </a:extLst>
          </p:cNvPr>
          <p:cNvCxnSpPr/>
          <p:nvPr userDrawn="1"/>
        </p:nvCxnSpPr>
        <p:spPr>
          <a:xfrm>
            <a:off x="-1059885" y="641390"/>
            <a:ext cx="6323781" cy="0"/>
          </a:xfrm>
          <a:prstGeom prst="line">
            <a:avLst/>
          </a:prstGeom>
          <a:ln w="76200">
            <a:solidFill>
              <a:srgbClr val="DA291C"/>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6D36D8E-326B-E53F-5C18-CA2B50FF727D}"/>
              </a:ext>
            </a:extLst>
          </p:cNvPr>
          <p:cNvSpPr>
            <a:spLocks noGrp="1"/>
          </p:cNvSpPr>
          <p:nvPr>
            <p:ph type="title"/>
          </p:nvPr>
        </p:nvSpPr>
        <p:spPr>
          <a:xfrm>
            <a:off x="838200" y="836135"/>
            <a:ext cx="10515600" cy="1018561"/>
          </a:xfrm>
        </p:spPr>
        <p:txBody>
          <a:bodyPr/>
          <a:lstStyle/>
          <a:p>
            <a:r>
              <a:rPr lang="en-US"/>
              <a:t>Click to edit Master title style</a:t>
            </a:r>
            <a:endParaRPr lang="en-CA"/>
          </a:p>
        </p:txBody>
      </p:sp>
      <p:sp>
        <p:nvSpPr>
          <p:cNvPr id="5" name="Text Placeholder 4">
            <a:extLst>
              <a:ext uri="{FF2B5EF4-FFF2-40B4-BE49-F238E27FC236}">
                <a16:creationId xmlns:a16="http://schemas.microsoft.com/office/drawing/2014/main" id="{1DC838D3-9477-CC99-09F4-5CCB4E37D315}"/>
              </a:ext>
            </a:extLst>
          </p:cNvPr>
          <p:cNvSpPr>
            <a:spLocks noGrp="1"/>
          </p:cNvSpPr>
          <p:nvPr>
            <p:ph type="body" sz="quarter" idx="10"/>
          </p:nvPr>
        </p:nvSpPr>
        <p:spPr>
          <a:xfrm>
            <a:off x="838200" y="1854696"/>
            <a:ext cx="10515600" cy="4001592"/>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77482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 H">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3809C4-26F1-878D-17BE-73B9A0CDAA3E}"/>
              </a:ext>
            </a:extLst>
          </p:cNvPr>
          <p:cNvSpPr>
            <a:spLocks noGrp="1"/>
          </p:cNvSpPr>
          <p:nvPr>
            <p:ph type="title"/>
          </p:nvPr>
        </p:nvSpPr>
        <p:spPr/>
        <p:txBody>
          <a:bodyPr/>
          <a:lstStyle/>
          <a:p>
            <a:r>
              <a:rPr lang="en-US"/>
              <a:t>Click to edit Master title style</a:t>
            </a:r>
            <a:endParaRPr lang="en-CA"/>
          </a:p>
        </p:txBody>
      </p:sp>
      <p:sp>
        <p:nvSpPr>
          <p:cNvPr id="6" name="Picture Placeholder 5">
            <a:extLst>
              <a:ext uri="{FF2B5EF4-FFF2-40B4-BE49-F238E27FC236}">
                <a16:creationId xmlns:a16="http://schemas.microsoft.com/office/drawing/2014/main" id="{0118B5FE-CCCF-3791-6C88-7A6934C471D4}"/>
              </a:ext>
            </a:extLst>
          </p:cNvPr>
          <p:cNvSpPr>
            <a:spLocks noGrp="1"/>
          </p:cNvSpPr>
          <p:nvPr>
            <p:ph type="pic" sz="quarter" idx="10" hasCustomPrompt="1"/>
          </p:nvPr>
        </p:nvSpPr>
        <p:spPr>
          <a:xfrm>
            <a:off x="838200" y="1483287"/>
            <a:ext cx="10515600" cy="4380484"/>
          </a:xfrm>
        </p:spPr>
        <p:txBody>
          <a:bodyPr/>
          <a:lstStyle>
            <a:lvl1pPr>
              <a:defRPr/>
            </a:lvl1pPr>
          </a:lstStyle>
          <a:p>
            <a:r>
              <a:rPr lang="en-CA"/>
              <a:t>Insert pictures</a:t>
            </a:r>
          </a:p>
        </p:txBody>
      </p:sp>
    </p:spTree>
    <p:extLst>
      <p:ext uri="{BB962C8B-B14F-4D97-AF65-F5344CB8AC3E}">
        <p14:creationId xmlns:p14="http://schemas.microsoft.com/office/powerpoint/2010/main" val="3198389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B">
    <p:spTree>
      <p:nvGrpSpPr>
        <p:cNvPr id="1" name=""/>
        <p:cNvGrpSpPr/>
        <p:nvPr/>
      </p:nvGrpSpPr>
      <p:grpSpPr>
        <a:xfrm>
          <a:off x="0" y="0"/>
          <a:ext cx="0" cy="0"/>
          <a:chOff x="0" y="0"/>
          <a:chExt cx="0" cy="0"/>
        </a:xfrm>
      </p:grpSpPr>
      <p:pic>
        <p:nvPicPr>
          <p:cNvPr id="5" name="Picture 4" descr="A group of children wearing winter clothes&#10;&#10;Description automatically generated">
            <a:extLst>
              <a:ext uri="{FF2B5EF4-FFF2-40B4-BE49-F238E27FC236}">
                <a16:creationId xmlns:a16="http://schemas.microsoft.com/office/drawing/2014/main" id="{5370314F-B2D6-88EE-D716-EBAFDE77FFC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86136" y="2002536"/>
            <a:ext cx="8105864" cy="4855464"/>
          </a:xfrm>
          <a:prstGeom prst="rect">
            <a:avLst/>
          </a:prstGeom>
        </p:spPr>
      </p:pic>
      <p:sp>
        <p:nvSpPr>
          <p:cNvPr id="9" name="Title 8">
            <a:extLst>
              <a:ext uri="{FF2B5EF4-FFF2-40B4-BE49-F238E27FC236}">
                <a16:creationId xmlns:a16="http://schemas.microsoft.com/office/drawing/2014/main" id="{1C968CAD-8ED2-EA46-56C3-6B2F38CE6F89}"/>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165537B7-DA87-2732-26AF-52AFA7AE3F1F}"/>
              </a:ext>
            </a:extLst>
          </p:cNvPr>
          <p:cNvSpPr>
            <a:spLocks noGrp="1"/>
          </p:cNvSpPr>
          <p:nvPr>
            <p:ph type="body" sz="quarter" idx="10" hasCustomPrompt="1"/>
          </p:nvPr>
        </p:nvSpPr>
        <p:spPr>
          <a:xfrm>
            <a:off x="929640" y="3973226"/>
            <a:ext cx="5818188" cy="889000"/>
          </a:xfrm>
        </p:spPr>
        <p:txBody>
          <a:bodyPr/>
          <a:lstStyle>
            <a:lvl1pPr>
              <a:defRPr/>
            </a:lvl1pPr>
          </a:lstStyle>
          <a:p>
            <a:pPr lvl="0"/>
            <a:r>
              <a:rPr lang="en-US"/>
              <a:t>Click to edit subtitle</a:t>
            </a:r>
          </a:p>
        </p:txBody>
      </p:sp>
    </p:spTree>
    <p:extLst>
      <p:ext uri="{BB962C8B-B14F-4D97-AF65-F5344CB8AC3E}">
        <p14:creationId xmlns:p14="http://schemas.microsoft.com/office/powerpoint/2010/main" val="1568549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C">
    <p:spTree>
      <p:nvGrpSpPr>
        <p:cNvPr id="1" name=""/>
        <p:cNvGrpSpPr/>
        <p:nvPr/>
      </p:nvGrpSpPr>
      <p:grpSpPr>
        <a:xfrm>
          <a:off x="0" y="0"/>
          <a:ext cx="0" cy="0"/>
          <a:chOff x="0" y="0"/>
          <a:chExt cx="0" cy="0"/>
        </a:xfrm>
      </p:grpSpPr>
      <p:pic>
        <p:nvPicPr>
          <p:cNvPr id="6" name="Picture 5" descr="Two women smiling and laughing&#10;&#10;Description automatically generated">
            <a:extLst>
              <a:ext uri="{FF2B5EF4-FFF2-40B4-BE49-F238E27FC236}">
                <a16:creationId xmlns:a16="http://schemas.microsoft.com/office/drawing/2014/main" id="{4C9B16D4-FEA0-553C-8EF6-9ED34F4C75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7940" y="1737360"/>
            <a:ext cx="8044060" cy="5120640"/>
          </a:xfrm>
          <a:prstGeom prst="rect">
            <a:avLst/>
          </a:prstGeom>
        </p:spPr>
      </p:pic>
      <p:sp>
        <p:nvSpPr>
          <p:cNvPr id="9" name="Title 8">
            <a:extLst>
              <a:ext uri="{FF2B5EF4-FFF2-40B4-BE49-F238E27FC236}">
                <a16:creationId xmlns:a16="http://schemas.microsoft.com/office/drawing/2014/main" id="{C451FE26-D758-B1C1-2463-0141229ED0BC}"/>
              </a:ext>
            </a:extLst>
          </p:cNvPr>
          <p:cNvSpPr>
            <a:spLocks noGrp="1"/>
          </p:cNvSpPr>
          <p:nvPr>
            <p:ph type="title" hasCustomPrompt="1"/>
          </p:nvPr>
        </p:nvSpPr>
        <p:spPr/>
        <p:txBody>
          <a:bodyPr/>
          <a:lstStyle/>
          <a:p>
            <a:r>
              <a:rPr lang="en-US"/>
              <a:t>CLICK TO EDIT TITLE</a:t>
            </a:r>
            <a:endParaRPr lang="en-CA"/>
          </a:p>
        </p:txBody>
      </p:sp>
      <p:sp>
        <p:nvSpPr>
          <p:cNvPr id="11" name="Text Placeholder 10">
            <a:extLst>
              <a:ext uri="{FF2B5EF4-FFF2-40B4-BE49-F238E27FC236}">
                <a16:creationId xmlns:a16="http://schemas.microsoft.com/office/drawing/2014/main" id="{F185C52C-9C0A-7AA8-8DAB-BBD9A556EC40}"/>
              </a:ext>
            </a:extLst>
          </p:cNvPr>
          <p:cNvSpPr>
            <a:spLocks noGrp="1"/>
          </p:cNvSpPr>
          <p:nvPr>
            <p:ph type="body" sz="quarter" idx="10" hasCustomPrompt="1"/>
          </p:nvPr>
        </p:nvSpPr>
        <p:spPr>
          <a:xfrm>
            <a:off x="930275" y="3973513"/>
            <a:ext cx="5391150" cy="1004887"/>
          </a:xfrm>
        </p:spPr>
        <p:txBody>
          <a:bodyPr/>
          <a:lstStyle>
            <a:lvl1pPr>
              <a:defRPr/>
            </a:lvl1pPr>
            <a:lvl5pPr>
              <a:defRPr/>
            </a:lvl5pPr>
          </a:lstStyle>
          <a:p>
            <a:pPr lvl="0"/>
            <a:r>
              <a:rPr lang="en-US"/>
              <a:t>Click to edit subtitle</a:t>
            </a:r>
          </a:p>
        </p:txBody>
      </p:sp>
    </p:spTree>
    <p:extLst>
      <p:ext uri="{BB962C8B-B14F-4D97-AF65-F5344CB8AC3E}">
        <p14:creationId xmlns:p14="http://schemas.microsoft.com/office/powerpoint/2010/main" val="464734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 A">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A9E9AB2-0918-7510-28CF-8A6C7609E8C0}"/>
              </a:ext>
            </a:extLst>
          </p:cNvPr>
          <p:cNvGrpSpPr/>
          <p:nvPr userDrawn="1"/>
        </p:nvGrpSpPr>
        <p:grpSpPr>
          <a:xfrm>
            <a:off x="7353152" y="649079"/>
            <a:ext cx="9788578" cy="4551903"/>
            <a:chOff x="7353152" y="508383"/>
            <a:chExt cx="9788578" cy="4551903"/>
          </a:xfrm>
        </p:grpSpPr>
        <p:sp>
          <p:nvSpPr>
            <p:cNvPr id="9" name="Delay 7">
              <a:extLst>
                <a:ext uri="{FF2B5EF4-FFF2-40B4-BE49-F238E27FC236}">
                  <a16:creationId xmlns:a16="http://schemas.microsoft.com/office/drawing/2014/main" id="{FEA54465-2ECE-E632-1773-B870A850FA7D}"/>
                </a:ext>
              </a:extLst>
            </p:cNvPr>
            <p:cNvSpPr/>
            <p:nvPr userDrawn="1"/>
          </p:nvSpPr>
          <p:spPr>
            <a:xfrm flipH="1">
              <a:off x="7579672" y="815074"/>
              <a:ext cx="8940043" cy="405287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2" cstate="screen">
                <a:extLst>
                  <a:ext uri="{28A0092B-C50C-407E-A947-70E740481C1C}">
                    <a14:useLocalDpi xmlns:a14="http://schemas.microsoft.com/office/drawing/2010/main"/>
                  </a:ext>
                </a:extLst>
              </a:blip>
              <a:srcRect/>
              <a:stretch>
                <a:fillRect r="3350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1D25EED9-F0ED-8EE5-F98B-63CBA4B3F278}"/>
                </a:ext>
              </a:extLst>
            </p:cNvPr>
            <p:cNvSpPr/>
            <p:nvPr userDrawn="1"/>
          </p:nvSpPr>
          <p:spPr>
            <a:xfrm flipH="1">
              <a:off x="7353152" y="622736"/>
              <a:ext cx="9788578" cy="443755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CD0C613A-B329-E67F-E42F-B953A1EB59D0}"/>
                </a:ext>
              </a:extLst>
            </p:cNvPr>
            <p:cNvSpPr/>
            <p:nvPr userDrawn="1"/>
          </p:nvSpPr>
          <p:spPr>
            <a:xfrm flipH="1">
              <a:off x="7838701" y="508383"/>
              <a:ext cx="7252669" cy="721091"/>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le 3">
            <a:extLst>
              <a:ext uri="{FF2B5EF4-FFF2-40B4-BE49-F238E27FC236}">
                <a16:creationId xmlns:a16="http://schemas.microsoft.com/office/drawing/2014/main" id="{0765018A-6240-8659-05E8-94530C6893B8}"/>
              </a:ext>
            </a:extLst>
          </p:cNvPr>
          <p:cNvSpPr>
            <a:spLocks noGrp="1"/>
          </p:cNvSpPr>
          <p:nvPr>
            <p:ph type="title" hasCustomPrompt="1"/>
          </p:nvPr>
        </p:nvSpPr>
        <p:spPr>
          <a:xfrm>
            <a:off x="392113" y="274064"/>
            <a:ext cx="6961039" cy="1162849"/>
          </a:xfrm>
        </p:spPr>
        <p:txBody>
          <a:bodyPr/>
          <a:lstStyle>
            <a:lvl1pPr>
              <a:defRPr/>
            </a:lvl1pPr>
          </a:lstStyle>
          <a:p>
            <a:r>
              <a:rPr lang="en-US"/>
              <a:t>Click to edit slide title</a:t>
            </a:r>
            <a:endParaRPr lang="en-CA"/>
          </a:p>
        </p:txBody>
      </p:sp>
      <p:sp>
        <p:nvSpPr>
          <p:cNvPr id="6" name="Text Placeholder 5">
            <a:extLst>
              <a:ext uri="{FF2B5EF4-FFF2-40B4-BE49-F238E27FC236}">
                <a16:creationId xmlns:a16="http://schemas.microsoft.com/office/drawing/2014/main" id="{280B0368-3891-083B-2825-2CB09373E10A}"/>
              </a:ext>
            </a:extLst>
          </p:cNvPr>
          <p:cNvSpPr>
            <a:spLocks noGrp="1"/>
          </p:cNvSpPr>
          <p:nvPr>
            <p:ph type="body" sz="quarter" idx="10" hasCustomPrompt="1"/>
          </p:nvPr>
        </p:nvSpPr>
        <p:spPr>
          <a:xfrm>
            <a:off x="392113" y="1436913"/>
            <a:ext cx="6961039" cy="5094062"/>
          </a:xfrm>
        </p:spPr>
        <p:txBody>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466747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 B">
    <p:spTree>
      <p:nvGrpSpPr>
        <p:cNvPr id="1" name=""/>
        <p:cNvGrpSpPr/>
        <p:nvPr/>
      </p:nvGrpSpPr>
      <p:grpSpPr>
        <a:xfrm>
          <a:off x="0" y="0"/>
          <a:ext cx="0" cy="0"/>
          <a:chOff x="0" y="0"/>
          <a:chExt cx="0" cy="0"/>
        </a:xfrm>
      </p:grpSpPr>
      <p:sp>
        <p:nvSpPr>
          <p:cNvPr id="14" name="Delay 7">
            <a:extLst>
              <a:ext uri="{FF2B5EF4-FFF2-40B4-BE49-F238E27FC236}">
                <a16:creationId xmlns:a16="http://schemas.microsoft.com/office/drawing/2014/main" id="{453C3E21-7990-A9E5-EC59-6646B1D7BA20}"/>
              </a:ext>
            </a:extLst>
          </p:cNvPr>
          <p:cNvSpPr/>
          <p:nvPr userDrawn="1"/>
        </p:nvSpPr>
        <p:spPr>
          <a:xfrm flipH="1">
            <a:off x="8524788" y="2714711"/>
            <a:ext cx="2966172" cy="279145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7B53837A-DC7B-F8D4-001E-1EE4E4A18A59}"/>
              </a:ext>
            </a:extLst>
          </p:cNvPr>
          <p:cNvSpPr/>
          <p:nvPr userDrawn="1"/>
        </p:nvSpPr>
        <p:spPr>
          <a:xfrm flipH="1">
            <a:off x="8669503" y="2877714"/>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5A2FBB10-B7DF-57FF-2C9B-488D69BDCA07}"/>
              </a:ext>
            </a:extLst>
          </p:cNvPr>
          <p:cNvSpPr/>
          <p:nvPr userDrawn="1"/>
        </p:nvSpPr>
        <p:spPr>
          <a:xfrm flipH="1">
            <a:off x="7883951" y="684302"/>
            <a:ext cx="6043720" cy="273985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l="398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F36D10DF-79D4-B758-0A36-DC0627A08AE2}"/>
              </a:ext>
            </a:extLst>
          </p:cNvPr>
          <p:cNvSpPr/>
          <p:nvPr userDrawn="1"/>
        </p:nvSpPr>
        <p:spPr>
          <a:xfrm flipH="1">
            <a:off x="7730817" y="553169"/>
            <a:ext cx="5073501" cy="150414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Lst>
            <a:ahLst/>
            <a:cxnLst>
              <a:cxn ang="0">
                <a:pos x="connsiteX0" y="connsiteY0"/>
              </a:cxn>
              <a:cxn ang="0">
                <a:pos x="connsiteX1" y="connsiteY1"/>
              </a:cxn>
              <a:cxn ang="0">
                <a:pos x="connsiteX2" y="connsiteY2"/>
              </a:cxn>
            </a:cxnLst>
            <a:rect l="l" t="t" r="r" b="b"/>
            <a:pathLst>
              <a:path w="5650516" h="1675214">
                <a:moveTo>
                  <a:pt x="0" y="0"/>
                </a:moveTo>
                <a:lnTo>
                  <a:pt x="3983408" y="8106"/>
                </a:lnTo>
                <a:cubicBezTo>
                  <a:pt x="4904126" y="8106"/>
                  <a:pt x="5650516" y="754496"/>
                  <a:pt x="5650516" y="1675214"/>
                </a:cubicBezTo>
              </a:path>
            </a:pathLst>
          </a:custGeom>
          <a:noFill/>
          <a:ln w="508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60F7675B-07F2-1B96-1132-A3769BD999E9}"/>
              </a:ext>
            </a:extLst>
          </p:cNvPr>
          <p:cNvSpPr/>
          <p:nvPr userDrawn="1"/>
        </p:nvSpPr>
        <p:spPr>
          <a:xfrm flipH="1">
            <a:off x="8724953" y="2850282"/>
            <a:ext cx="5484317" cy="2486258"/>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AFAD25B7-3807-88E4-F51E-0BC9DCB1DE64}"/>
              </a:ext>
            </a:extLst>
          </p:cNvPr>
          <p:cNvSpPr/>
          <p:nvPr userDrawn="1"/>
        </p:nvSpPr>
        <p:spPr>
          <a:xfrm flipH="1">
            <a:off x="8851281" y="2976333"/>
            <a:ext cx="5008902" cy="227073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r="2603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18FA2DCB-59B4-AD22-36C0-5BD484D1BBB4}"/>
              </a:ext>
            </a:extLst>
          </p:cNvPr>
          <p:cNvSpPr>
            <a:spLocks noGrp="1"/>
          </p:cNvSpPr>
          <p:nvPr>
            <p:ph type="title"/>
          </p:nvPr>
        </p:nvSpPr>
        <p:spPr>
          <a:xfrm>
            <a:off x="431802" y="381234"/>
            <a:ext cx="7243565" cy="988938"/>
          </a:xfrm>
        </p:spPr>
        <p:txBody>
          <a:bodyPr/>
          <a:lstStyle/>
          <a:p>
            <a:r>
              <a:rPr lang="en-US"/>
              <a:t>Click to edit Master title</a:t>
            </a:r>
            <a:endParaRPr lang="en-CA"/>
          </a:p>
        </p:txBody>
      </p:sp>
      <p:sp>
        <p:nvSpPr>
          <p:cNvPr id="16" name="Text Placeholder 15">
            <a:extLst>
              <a:ext uri="{FF2B5EF4-FFF2-40B4-BE49-F238E27FC236}">
                <a16:creationId xmlns:a16="http://schemas.microsoft.com/office/drawing/2014/main" id="{20F76870-4614-6422-423A-5BB2CFF2E3ED}"/>
              </a:ext>
            </a:extLst>
          </p:cNvPr>
          <p:cNvSpPr>
            <a:spLocks noGrp="1"/>
          </p:cNvSpPr>
          <p:nvPr>
            <p:ph type="body" sz="quarter" idx="10"/>
          </p:nvPr>
        </p:nvSpPr>
        <p:spPr>
          <a:xfrm>
            <a:off x="431802" y="1370172"/>
            <a:ext cx="7243565" cy="510682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60594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 C">
    <p:spTree>
      <p:nvGrpSpPr>
        <p:cNvPr id="1" name=""/>
        <p:cNvGrpSpPr/>
        <p:nvPr/>
      </p:nvGrpSpPr>
      <p:grpSpPr>
        <a:xfrm>
          <a:off x="0" y="0"/>
          <a:ext cx="0" cy="0"/>
          <a:chOff x="0" y="0"/>
          <a:chExt cx="0" cy="0"/>
        </a:xfrm>
      </p:grpSpPr>
      <p:sp>
        <p:nvSpPr>
          <p:cNvPr id="4" name="Delay 7">
            <a:extLst>
              <a:ext uri="{FF2B5EF4-FFF2-40B4-BE49-F238E27FC236}">
                <a16:creationId xmlns:a16="http://schemas.microsoft.com/office/drawing/2014/main" id="{522D660A-8D8B-F707-3139-658E76E82E30}"/>
              </a:ext>
            </a:extLst>
          </p:cNvPr>
          <p:cNvSpPr/>
          <p:nvPr userDrawn="1"/>
        </p:nvSpPr>
        <p:spPr>
          <a:xfrm flipH="1">
            <a:off x="8615957" y="1150484"/>
            <a:ext cx="2828074" cy="2661495"/>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0 w 7369952"/>
              <a:gd name="connsiteY0" fmla="*/ 0 h 3341091"/>
              <a:gd name="connsiteX1" fmla="*/ 4907790 w 7369952"/>
              <a:gd name="connsiteY1" fmla="*/ 666 h 3341091"/>
              <a:gd name="connsiteX2" fmla="*/ 5702844 w 7369952"/>
              <a:gd name="connsiteY2" fmla="*/ 6875 h 3341091"/>
              <a:gd name="connsiteX3" fmla="*/ 7369952 w 7369952"/>
              <a:gd name="connsiteY3" fmla="*/ 1673983 h 3341091"/>
              <a:gd name="connsiteX4" fmla="*/ 5702844 w 7369952"/>
              <a:gd name="connsiteY4" fmla="*/ 3341091 h 3341091"/>
              <a:gd name="connsiteX5" fmla="*/ 6876 w 7369952"/>
              <a:gd name="connsiteY5" fmla="*/ 3341090 h 3341091"/>
              <a:gd name="connsiteX6" fmla="*/ 0 w 7369952"/>
              <a:gd name="connsiteY6" fmla="*/ 0 h 3341091"/>
              <a:gd name="connsiteX0" fmla="*/ 0 w 7369952"/>
              <a:gd name="connsiteY0" fmla="*/ 0 h 3341759"/>
              <a:gd name="connsiteX1" fmla="*/ 4907790 w 7369952"/>
              <a:gd name="connsiteY1" fmla="*/ 666 h 3341759"/>
              <a:gd name="connsiteX2" fmla="*/ 5702844 w 7369952"/>
              <a:gd name="connsiteY2" fmla="*/ 6875 h 3341759"/>
              <a:gd name="connsiteX3" fmla="*/ 7369952 w 7369952"/>
              <a:gd name="connsiteY3" fmla="*/ 1673983 h 3341759"/>
              <a:gd name="connsiteX4" fmla="*/ 5702844 w 7369952"/>
              <a:gd name="connsiteY4" fmla="*/ 3341091 h 3341759"/>
              <a:gd name="connsiteX5" fmla="*/ 1033950 w 7369952"/>
              <a:gd name="connsiteY5" fmla="*/ 3341759 h 3341759"/>
              <a:gd name="connsiteX6" fmla="*/ 6876 w 7369952"/>
              <a:gd name="connsiteY6" fmla="*/ 3341090 h 3341759"/>
              <a:gd name="connsiteX7" fmla="*/ 0 w 7369952"/>
              <a:gd name="connsiteY7" fmla="*/ 0 h 3341759"/>
              <a:gd name="connsiteX0" fmla="*/ 0 w 7369952"/>
              <a:gd name="connsiteY0" fmla="*/ 0 h 3349748"/>
              <a:gd name="connsiteX1" fmla="*/ 4907790 w 7369952"/>
              <a:gd name="connsiteY1" fmla="*/ 666 h 3349748"/>
              <a:gd name="connsiteX2" fmla="*/ 5702844 w 7369952"/>
              <a:gd name="connsiteY2" fmla="*/ 6875 h 3349748"/>
              <a:gd name="connsiteX3" fmla="*/ 7369952 w 7369952"/>
              <a:gd name="connsiteY3" fmla="*/ 1673983 h 3349748"/>
              <a:gd name="connsiteX4" fmla="*/ 5702844 w 7369952"/>
              <a:gd name="connsiteY4" fmla="*/ 3341091 h 3349748"/>
              <a:gd name="connsiteX5" fmla="*/ 1033950 w 7369952"/>
              <a:gd name="connsiteY5" fmla="*/ 3341759 h 3349748"/>
              <a:gd name="connsiteX6" fmla="*/ 6876 w 7369952"/>
              <a:gd name="connsiteY6" fmla="*/ 3341090 h 3349748"/>
              <a:gd name="connsiteX7" fmla="*/ 0 w 7369952"/>
              <a:gd name="connsiteY7" fmla="*/ 0 h 3349748"/>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0 w 7369952"/>
              <a:gd name="connsiteY6" fmla="*/ 0 h 3349749"/>
              <a:gd name="connsiteX0" fmla="*/ 0 w 7369952"/>
              <a:gd name="connsiteY0" fmla="*/ 0 h 3349749"/>
              <a:gd name="connsiteX1" fmla="*/ 4907790 w 7369952"/>
              <a:gd name="connsiteY1" fmla="*/ 666 h 3349749"/>
              <a:gd name="connsiteX2" fmla="*/ 5702844 w 7369952"/>
              <a:gd name="connsiteY2" fmla="*/ 6875 h 3349749"/>
              <a:gd name="connsiteX3" fmla="*/ 7369952 w 7369952"/>
              <a:gd name="connsiteY3" fmla="*/ 1673983 h 3349749"/>
              <a:gd name="connsiteX4" fmla="*/ 5702844 w 7369952"/>
              <a:gd name="connsiteY4" fmla="*/ 3341091 h 3349749"/>
              <a:gd name="connsiteX5" fmla="*/ 1033950 w 7369952"/>
              <a:gd name="connsiteY5" fmla="*/ 3341759 h 3349749"/>
              <a:gd name="connsiteX6" fmla="*/ 109594 w 7369952"/>
              <a:gd name="connsiteY6" fmla="*/ 109594 h 3349749"/>
              <a:gd name="connsiteX0" fmla="*/ 4798196 w 7260358"/>
              <a:gd name="connsiteY0" fmla="*/ 0 h 3349083"/>
              <a:gd name="connsiteX1" fmla="*/ 5593250 w 7260358"/>
              <a:gd name="connsiteY1" fmla="*/ 6209 h 3349083"/>
              <a:gd name="connsiteX2" fmla="*/ 7260358 w 7260358"/>
              <a:gd name="connsiteY2" fmla="*/ 1673317 h 3349083"/>
              <a:gd name="connsiteX3" fmla="*/ 5593250 w 7260358"/>
              <a:gd name="connsiteY3" fmla="*/ 3340425 h 3349083"/>
              <a:gd name="connsiteX4" fmla="*/ 924356 w 7260358"/>
              <a:gd name="connsiteY4" fmla="*/ 3341093 h 3349083"/>
              <a:gd name="connsiteX5" fmla="*/ 0 w 7260358"/>
              <a:gd name="connsiteY5" fmla="*/ 108928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349083"/>
              <a:gd name="connsiteX1" fmla="*/ 4668894 w 6336002"/>
              <a:gd name="connsiteY1" fmla="*/ 6209 h 3349083"/>
              <a:gd name="connsiteX2" fmla="*/ 6336002 w 6336002"/>
              <a:gd name="connsiteY2" fmla="*/ 1673317 h 3349083"/>
              <a:gd name="connsiteX3" fmla="*/ 4668894 w 6336002"/>
              <a:gd name="connsiteY3" fmla="*/ 3340425 h 3349083"/>
              <a:gd name="connsiteX4" fmla="*/ 0 w 6336002"/>
              <a:gd name="connsiteY4" fmla="*/ 3341093 h 3349083"/>
              <a:gd name="connsiteX0" fmla="*/ 3873840 w 6336002"/>
              <a:gd name="connsiteY0" fmla="*/ 0 h 3465648"/>
              <a:gd name="connsiteX1" fmla="*/ 4668894 w 6336002"/>
              <a:gd name="connsiteY1" fmla="*/ 6209 h 3465648"/>
              <a:gd name="connsiteX2" fmla="*/ 6336002 w 6336002"/>
              <a:gd name="connsiteY2" fmla="*/ 1673317 h 3465648"/>
              <a:gd name="connsiteX3" fmla="*/ 4668894 w 6336002"/>
              <a:gd name="connsiteY3" fmla="*/ 3340425 h 3465648"/>
              <a:gd name="connsiteX4" fmla="*/ 2780945 w 6336002"/>
              <a:gd name="connsiteY4" fmla="*/ 3345658 h 3465648"/>
              <a:gd name="connsiteX5" fmla="*/ 0 w 6336002"/>
              <a:gd name="connsiteY5" fmla="*/ 3341093 h 346564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3873840 w 6336002"/>
              <a:gd name="connsiteY0" fmla="*/ 0 h 3345658"/>
              <a:gd name="connsiteX1" fmla="*/ 4668894 w 6336002"/>
              <a:gd name="connsiteY1" fmla="*/ 6209 h 3345658"/>
              <a:gd name="connsiteX2" fmla="*/ 6336002 w 6336002"/>
              <a:gd name="connsiteY2" fmla="*/ 1673317 h 3345658"/>
              <a:gd name="connsiteX3" fmla="*/ 4668894 w 6336002"/>
              <a:gd name="connsiteY3" fmla="*/ 3340425 h 3345658"/>
              <a:gd name="connsiteX4" fmla="*/ 2780945 w 6336002"/>
              <a:gd name="connsiteY4" fmla="*/ 3345658 h 3345658"/>
              <a:gd name="connsiteX5" fmla="*/ 0 w 6336002"/>
              <a:gd name="connsiteY5" fmla="*/ 3341093 h 3345658"/>
              <a:gd name="connsiteX0" fmla="*/ 1092895 w 3555057"/>
              <a:gd name="connsiteY0" fmla="*/ 0 h 3345658"/>
              <a:gd name="connsiteX1" fmla="*/ 1887949 w 3555057"/>
              <a:gd name="connsiteY1" fmla="*/ 6209 h 3345658"/>
              <a:gd name="connsiteX2" fmla="*/ 3555057 w 3555057"/>
              <a:gd name="connsiteY2" fmla="*/ 1673317 h 3345658"/>
              <a:gd name="connsiteX3" fmla="*/ 1887949 w 3555057"/>
              <a:gd name="connsiteY3" fmla="*/ 3340425 h 3345658"/>
              <a:gd name="connsiteX4" fmla="*/ 0 w 3555057"/>
              <a:gd name="connsiteY4" fmla="*/ 3345658 h 334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057" h="3345658">
                <a:moveTo>
                  <a:pt x="1092895" y="0"/>
                </a:moveTo>
                <a:lnTo>
                  <a:pt x="1887949" y="6209"/>
                </a:lnTo>
                <a:cubicBezTo>
                  <a:pt x="2808667" y="6209"/>
                  <a:pt x="3555057" y="752599"/>
                  <a:pt x="3555057" y="1673317"/>
                </a:cubicBezTo>
                <a:cubicBezTo>
                  <a:pt x="3555057" y="2594035"/>
                  <a:pt x="2882302" y="3347865"/>
                  <a:pt x="1887949" y="3340425"/>
                </a:cubicBezTo>
                <a:lnTo>
                  <a:pt x="0" y="3345658"/>
                </a:ln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elay 7">
            <a:extLst>
              <a:ext uri="{FF2B5EF4-FFF2-40B4-BE49-F238E27FC236}">
                <a16:creationId xmlns:a16="http://schemas.microsoft.com/office/drawing/2014/main" id="{B447432A-5811-003A-3BDD-03C24C57AD1B}"/>
              </a:ext>
            </a:extLst>
          </p:cNvPr>
          <p:cNvSpPr/>
          <p:nvPr userDrawn="1"/>
        </p:nvSpPr>
        <p:spPr>
          <a:xfrm flipH="1">
            <a:off x="7998031" y="3319987"/>
            <a:ext cx="4946775" cy="22425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elay 7">
            <a:extLst>
              <a:ext uri="{FF2B5EF4-FFF2-40B4-BE49-F238E27FC236}">
                <a16:creationId xmlns:a16="http://schemas.microsoft.com/office/drawing/2014/main" id="{BD0D5998-4FC1-C15F-59D2-BE3957F789CB}"/>
              </a:ext>
            </a:extLst>
          </p:cNvPr>
          <p:cNvSpPr/>
          <p:nvPr userDrawn="1"/>
        </p:nvSpPr>
        <p:spPr>
          <a:xfrm flipH="1">
            <a:off x="7357052" y="-230660"/>
            <a:ext cx="4958763" cy="224800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1">
            <a:blip r:embed="rId2" cstate="screen">
              <a:extLst>
                <a:ext uri="{28A0092B-C50C-407E-A947-70E740481C1C}">
                  <a14:useLocalDpi xmlns:a14="http://schemas.microsoft.com/office/drawing/2010/main"/>
                </a:ext>
              </a:extLst>
            </a:blip>
            <a:srcRect/>
            <a:stretch>
              <a:fillRect t="653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elay 7">
            <a:extLst>
              <a:ext uri="{FF2B5EF4-FFF2-40B4-BE49-F238E27FC236}">
                <a16:creationId xmlns:a16="http://schemas.microsoft.com/office/drawing/2014/main" id="{8178DBAF-D5EA-3F30-E522-809508ACA78C}"/>
              </a:ext>
            </a:extLst>
          </p:cNvPr>
          <p:cNvSpPr/>
          <p:nvPr userDrawn="1"/>
        </p:nvSpPr>
        <p:spPr>
          <a:xfrm flipH="1" flipV="1">
            <a:off x="7231408" y="904654"/>
            <a:ext cx="5611505" cy="123412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442931"/>
              <a:gd name="connsiteX1" fmla="*/ 6876 w 7369952"/>
              <a:gd name="connsiteY1" fmla="*/ 3341090 h 3442931"/>
              <a:gd name="connsiteX2" fmla="*/ 0 w 7369952"/>
              <a:gd name="connsiteY2" fmla="*/ 0 h 3442931"/>
              <a:gd name="connsiteX3" fmla="*/ 5702844 w 7369952"/>
              <a:gd name="connsiteY3" fmla="*/ 6875 h 3442931"/>
              <a:gd name="connsiteX4" fmla="*/ 7369952 w 7369952"/>
              <a:gd name="connsiteY4" fmla="*/ 1673983 h 3442931"/>
              <a:gd name="connsiteX5" fmla="*/ 5804684 w 7369952"/>
              <a:gd name="connsiteY5" fmla="*/ 3442931 h 3442931"/>
              <a:gd name="connsiteX0" fmla="*/ 5702844 w 7369952"/>
              <a:gd name="connsiteY0" fmla="*/ 3341091 h 3341091"/>
              <a:gd name="connsiteX1" fmla="*/ 6876 w 7369952"/>
              <a:gd name="connsiteY1" fmla="*/ 3341090 h 3341091"/>
              <a:gd name="connsiteX2" fmla="*/ 0 w 7369952"/>
              <a:gd name="connsiteY2" fmla="*/ 0 h 3341091"/>
              <a:gd name="connsiteX3" fmla="*/ 5702844 w 7369952"/>
              <a:gd name="connsiteY3" fmla="*/ 6875 h 3341091"/>
              <a:gd name="connsiteX4" fmla="*/ 7369952 w 7369952"/>
              <a:gd name="connsiteY4" fmla="*/ 1673983 h 3341091"/>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0 w 7369952"/>
              <a:gd name="connsiteY0" fmla="*/ 0 h 1673983"/>
              <a:gd name="connsiteX1" fmla="*/ 5702844 w 7369952"/>
              <a:gd name="connsiteY1" fmla="*/ 6875 h 1673983"/>
              <a:gd name="connsiteX2" fmla="*/ 7369952 w 7369952"/>
              <a:gd name="connsiteY2" fmla="*/ 1673983 h 1673983"/>
              <a:gd name="connsiteX0" fmla="*/ 0 w 7369952"/>
              <a:gd name="connsiteY0" fmla="*/ 1231 h 1675214"/>
              <a:gd name="connsiteX1" fmla="*/ 1719436 w 7369952"/>
              <a:gd name="connsiteY1" fmla="*/ 0 h 1675214"/>
              <a:gd name="connsiteX2" fmla="*/ 5702844 w 7369952"/>
              <a:gd name="connsiteY2" fmla="*/ 8106 h 1675214"/>
              <a:gd name="connsiteX3" fmla="*/ 7369952 w 7369952"/>
              <a:gd name="connsiteY3" fmla="*/ 1675214 h 1675214"/>
              <a:gd name="connsiteX0" fmla="*/ 0 w 5650516"/>
              <a:gd name="connsiteY0" fmla="*/ 0 h 1675214"/>
              <a:gd name="connsiteX1" fmla="*/ 3983408 w 5650516"/>
              <a:gd name="connsiteY1" fmla="*/ 8106 h 1675214"/>
              <a:gd name="connsiteX2" fmla="*/ 5650516 w 5650516"/>
              <a:gd name="connsiteY2" fmla="*/ 1675214 h 1675214"/>
              <a:gd name="connsiteX0" fmla="*/ 0 w 7617118"/>
              <a:gd name="connsiteY0" fmla="*/ 0 h 1675214"/>
              <a:gd name="connsiteX1" fmla="*/ 5950010 w 7617118"/>
              <a:gd name="connsiteY1" fmla="*/ 8106 h 1675214"/>
              <a:gd name="connsiteX2" fmla="*/ 7617118 w 7617118"/>
              <a:gd name="connsiteY2" fmla="*/ 1675214 h 1675214"/>
            </a:gdLst>
            <a:ahLst/>
            <a:cxnLst>
              <a:cxn ang="0">
                <a:pos x="connsiteX0" y="connsiteY0"/>
              </a:cxn>
              <a:cxn ang="0">
                <a:pos x="connsiteX1" y="connsiteY1"/>
              </a:cxn>
              <a:cxn ang="0">
                <a:pos x="connsiteX2" y="connsiteY2"/>
              </a:cxn>
            </a:cxnLst>
            <a:rect l="l" t="t" r="r" b="b"/>
            <a:pathLst>
              <a:path w="7617118" h="1675214">
                <a:moveTo>
                  <a:pt x="0" y="0"/>
                </a:moveTo>
                <a:lnTo>
                  <a:pt x="5950010" y="8106"/>
                </a:lnTo>
                <a:cubicBezTo>
                  <a:pt x="6870728" y="8106"/>
                  <a:pt x="7617118" y="754496"/>
                  <a:pt x="7617118" y="1675214"/>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elay 7">
            <a:extLst>
              <a:ext uri="{FF2B5EF4-FFF2-40B4-BE49-F238E27FC236}">
                <a16:creationId xmlns:a16="http://schemas.microsoft.com/office/drawing/2014/main" id="{6A00E5BE-BBA1-0BE4-1B17-0C110B17E65C}"/>
              </a:ext>
            </a:extLst>
          </p:cNvPr>
          <p:cNvSpPr/>
          <p:nvPr userDrawn="1"/>
        </p:nvSpPr>
        <p:spPr>
          <a:xfrm flipH="1">
            <a:off x="8750968" y="1276068"/>
            <a:ext cx="5350246" cy="2425479"/>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elay 7">
            <a:extLst>
              <a:ext uri="{FF2B5EF4-FFF2-40B4-BE49-F238E27FC236}">
                <a16:creationId xmlns:a16="http://schemas.microsoft.com/office/drawing/2014/main" id="{D69B98EC-4D83-AFDE-8604-0A1DE403145E}"/>
              </a:ext>
            </a:extLst>
          </p:cNvPr>
          <p:cNvSpPr/>
          <p:nvPr userDrawn="1"/>
        </p:nvSpPr>
        <p:spPr>
          <a:xfrm flipH="1">
            <a:off x="8021793" y="3330350"/>
            <a:ext cx="4872166" cy="2208747"/>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elay 7">
            <a:extLst>
              <a:ext uri="{FF2B5EF4-FFF2-40B4-BE49-F238E27FC236}">
                <a16:creationId xmlns:a16="http://schemas.microsoft.com/office/drawing/2014/main" id="{7F3AD1E6-1074-DC72-0D39-051314599E7B}"/>
              </a:ext>
            </a:extLst>
          </p:cNvPr>
          <p:cNvSpPr/>
          <p:nvPr userDrawn="1"/>
        </p:nvSpPr>
        <p:spPr>
          <a:xfrm flipH="1">
            <a:off x="8157476" y="3443161"/>
            <a:ext cx="4415555" cy="200174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9" name="Delay 7">
            <a:extLst>
              <a:ext uri="{FF2B5EF4-FFF2-40B4-BE49-F238E27FC236}">
                <a16:creationId xmlns:a16="http://schemas.microsoft.com/office/drawing/2014/main" id="{A4F41C74-1865-0C19-9944-146C7AFB1A03}"/>
              </a:ext>
            </a:extLst>
          </p:cNvPr>
          <p:cNvSpPr/>
          <p:nvPr userDrawn="1"/>
        </p:nvSpPr>
        <p:spPr>
          <a:xfrm flipH="1">
            <a:off x="8783091" y="1312965"/>
            <a:ext cx="5183111" cy="234971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solidFill>
            <a:schemeClr val="bg1"/>
          </a:soli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9E2C56E9-3452-C210-41F1-E198DB3ED719}"/>
              </a:ext>
            </a:extLst>
          </p:cNvPr>
          <p:cNvSpPr/>
          <p:nvPr userDrawn="1"/>
        </p:nvSpPr>
        <p:spPr>
          <a:xfrm flipH="1">
            <a:off x="8923418" y="1415711"/>
            <a:ext cx="4775699" cy="2165013"/>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dpi="0" rotWithShape="0">
            <a:blip r:embed="rId4" cstate="screen">
              <a:extLst>
                <a:ext uri="{28A0092B-C50C-407E-A947-70E740481C1C}">
                  <a14:useLocalDpi xmlns:a14="http://schemas.microsoft.com/office/drawing/2010/main"/>
                </a:ext>
              </a:extLst>
            </a:blip>
            <a:srcRect/>
            <a:stretch>
              <a:fillRect r="27188"/>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p:txBody>
      </p:sp>
      <p:sp>
        <p:nvSpPr>
          <p:cNvPr id="17" name="Title 16">
            <a:extLst>
              <a:ext uri="{FF2B5EF4-FFF2-40B4-BE49-F238E27FC236}">
                <a16:creationId xmlns:a16="http://schemas.microsoft.com/office/drawing/2014/main" id="{25B1DFED-07CE-79A2-0997-DE76D6E189F4}"/>
              </a:ext>
            </a:extLst>
          </p:cNvPr>
          <p:cNvSpPr>
            <a:spLocks noGrp="1"/>
          </p:cNvSpPr>
          <p:nvPr>
            <p:ph type="title"/>
          </p:nvPr>
        </p:nvSpPr>
        <p:spPr>
          <a:xfrm>
            <a:off x="431802" y="381234"/>
            <a:ext cx="6799606" cy="988938"/>
          </a:xfrm>
        </p:spPr>
        <p:txBody>
          <a:bodyPr/>
          <a:lstStyle>
            <a:lvl1pPr>
              <a:defRPr/>
            </a:lvl1pPr>
          </a:lstStyle>
          <a:p>
            <a:r>
              <a:rPr lang="en-US"/>
              <a:t>Click to edit Master title</a:t>
            </a:r>
            <a:endParaRPr lang="en-CA"/>
          </a:p>
        </p:txBody>
      </p:sp>
      <p:sp>
        <p:nvSpPr>
          <p:cNvPr id="19" name="Text Placeholder 18">
            <a:extLst>
              <a:ext uri="{FF2B5EF4-FFF2-40B4-BE49-F238E27FC236}">
                <a16:creationId xmlns:a16="http://schemas.microsoft.com/office/drawing/2014/main" id="{5BF97910-7F53-A037-B205-C040A4BA0CB6}"/>
              </a:ext>
            </a:extLst>
          </p:cNvPr>
          <p:cNvSpPr>
            <a:spLocks noGrp="1"/>
          </p:cNvSpPr>
          <p:nvPr>
            <p:ph type="body" sz="quarter" idx="10"/>
          </p:nvPr>
        </p:nvSpPr>
        <p:spPr>
          <a:xfrm>
            <a:off x="431800" y="1370173"/>
            <a:ext cx="6784975" cy="5168513"/>
          </a:xfrm>
        </p:spPr>
        <p:txBody>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3017236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 D">
    <p:spTree>
      <p:nvGrpSpPr>
        <p:cNvPr id="1" name=""/>
        <p:cNvGrpSpPr/>
        <p:nvPr/>
      </p:nvGrpSpPr>
      <p:grpSpPr>
        <a:xfrm>
          <a:off x="0" y="0"/>
          <a:ext cx="0" cy="0"/>
          <a:chOff x="0" y="0"/>
          <a:chExt cx="0" cy="0"/>
        </a:xfrm>
      </p:grpSpPr>
      <p:sp>
        <p:nvSpPr>
          <p:cNvPr id="7" name="Round Single Corner Rectangle 6">
            <a:extLst>
              <a:ext uri="{FF2B5EF4-FFF2-40B4-BE49-F238E27FC236}">
                <a16:creationId xmlns:a16="http://schemas.microsoft.com/office/drawing/2014/main" id="{70A18B81-ACB6-3A4A-3D27-884A83DBF6E4}"/>
              </a:ext>
            </a:extLst>
          </p:cNvPr>
          <p:cNvSpPr/>
          <p:nvPr userDrawn="1"/>
        </p:nvSpPr>
        <p:spPr>
          <a:xfrm flipV="1">
            <a:off x="-1125872" y="-159657"/>
            <a:ext cx="6208050" cy="6208050"/>
          </a:xfrm>
          <a:prstGeom prst="round1Rect">
            <a:avLst/>
          </a:prstGeom>
          <a:blipFill dpi="0" rotWithShape="0">
            <a:blip r:embed="rId2" cstate="screen">
              <a:extLst>
                <a:ext uri="{28A0092B-C50C-407E-A947-70E740481C1C}">
                  <a14:useLocalDpi xmlns:a14="http://schemas.microsoft.com/office/drawing/2010/main"/>
                </a:ext>
              </a:extLst>
            </a:blip>
            <a:srcRect/>
            <a:stretch>
              <a:fillRect l="117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8" name="Round Single Corner Rectangle 8">
            <a:extLst>
              <a:ext uri="{FF2B5EF4-FFF2-40B4-BE49-F238E27FC236}">
                <a16:creationId xmlns:a16="http://schemas.microsoft.com/office/drawing/2014/main" id="{0C91C4DC-EDD5-C6AB-210F-88DFDAFDE52B}"/>
              </a:ext>
            </a:extLst>
          </p:cNvPr>
          <p:cNvSpPr/>
          <p:nvPr userDrawn="1"/>
        </p:nvSpPr>
        <p:spPr>
          <a:xfrm flipV="1">
            <a:off x="-1125872" y="3628570"/>
            <a:ext cx="6395647" cy="2593989"/>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4749CEB5-E015-8E87-3247-77F590D53043}"/>
              </a:ext>
            </a:extLst>
          </p:cNvPr>
          <p:cNvSpPr>
            <a:spLocks noGrp="1"/>
          </p:cNvSpPr>
          <p:nvPr>
            <p:ph type="title"/>
          </p:nvPr>
        </p:nvSpPr>
        <p:spPr/>
        <p:txBody>
          <a:bodyPr/>
          <a:lstStyle/>
          <a:p>
            <a:r>
              <a:rPr lang="en-US"/>
              <a:t>Click to edit Master title</a:t>
            </a:r>
            <a:endParaRPr lang="en-CA"/>
          </a:p>
        </p:txBody>
      </p:sp>
      <p:sp>
        <p:nvSpPr>
          <p:cNvPr id="11" name="Text Placeholder 10">
            <a:extLst>
              <a:ext uri="{FF2B5EF4-FFF2-40B4-BE49-F238E27FC236}">
                <a16:creationId xmlns:a16="http://schemas.microsoft.com/office/drawing/2014/main" id="{D93EFEE5-F224-B0D2-F210-0595C45AB0CD}"/>
              </a:ext>
            </a:extLst>
          </p:cNvPr>
          <p:cNvSpPr>
            <a:spLocks noGrp="1"/>
          </p:cNvSpPr>
          <p:nvPr>
            <p:ph type="body" sz="quarter" idx="10"/>
          </p:nvPr>
        </p:nvSpPr>
        <p:spPr>
          <a:xfrm>
            <a:off x="5442856" y="1574801"/>
            <a:ext cx="6386287" cy="4528456"/>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767051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E">
    <p:spTree>
      <p:nvGrpSpPr>
        <p:cNvPr id="1" name=""/>
        <p:cNvGrpSpPr/>
        <p:nvPr/>
      </p:nvGrpSpPr>
      <p:grpSpPr>
        <a:xfrm>
          <a:off x="0" y="0"/>
          <a:ext cx="0" cy="0"/>
          <a:chOff x="0" y="0"/>
          <a:chExt cx="0" cy="0"/>
        </a:xfrm>
      </p:grpSpPr>
      <p:sp>
        <p:nvSpPr>
          <p:cNvPr id="4" name="Round Single Corner Rectangle 7">
            <a:extLst>
              <a:ext uri="{FF2B5EF4-FFF2-40B4-BE49-F238E27FC236}">
                <a16:creationId xmlns:a16="http://schemas.microsoft.com/office/drawing/2014/main" id="{34468A9C-1385-44CD-027A-4323478BEFB3}"/>
              </a:ext>
            </a:extLst>
          </p:cNvPr>
          <p:cNvSpPr/>
          <p:nvPr userDrawn="1"/>
        </p:nvSpPr>
        <p:spPr>
          <a:xfrm>
            <a:off x="-1057655" y="896112"/>
            <a:ext cx="6071616" cy="6071616"/>
          </a:xfrm>
          <a:prstGeom prst="round1Rect">
            <a:avLst/>
          </a:prstGeom>
          <a:blipFill>
            <a:blip r:embed="rId2" cstate="screen">
              <a:extLst>
                <a:ext uri="{28A0092B-C50C-407E-A947-70E740481C1C}">
                  <a14:useLocalDpi xmlns:a14="http://schemas.microsoft.com/office/drawing/2010/main"/>
                </a:ext>
              </a:extLst>
            </a:blip>
            <a:stretch>
              <a:fillRect l="11247"/>
            </a:stretch>
          </a:blip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Single Corner Rectangle 8">
            <a:extLst>
              <a:ext uri="{FF2B5EF4-FFF2-40B4-BE49-F238E27FC236}">
                <a16:creationId xmlns:a16="http://schemas.microsoft.com/office/drawing/2014/main" id="{763DC80F-94EA-E098-2B2E-FFDA2BE1BF28}"/>
              </a:ext>
            </a:extLst>
          </p:cNvPr>
          <p:cNvSpPr/>
          <p:nvPr userDrawn="1"/>
        </p:nvSpPr>
        <p:spPr>
          <a:xfrm>
            <a:off x="-1700784" y="719327"/>
            <a:ext cx="6906769" cy="2435353"/>
          </a:xfrm>
          <a:custGeom>
            <a:avLst/>
            <a:gdLst>
              <a:gd name="connsiteX0" fmla="*/ 0 w 6906769"/>
              <a:gd name="connsiteY0" fmla="*/ 0 h 6906769"/>
              <a:gd name="connsiteX1" fmla="*/ 5755618 w 6906769"/>
              <a:gd name="connsiteY1" fmla="*/ 0 h 6906769"/>
              <a:gd name="connsiteX2" fmla="*/ 6906769 w 6906769"/>
              <a:gd name="connsiteY2" fmla="*/ 1151151 h 6906769"/>
              <a:gd name="connsiteX3" fmla="*/ 6906769 w 6906769"/>
              <a:gd name="connsiteY3" fmla="*/ 6906769 h 6906769"/>
              <a:gd name="connsiteX4" fmla="*/ 0 w 6906769"/>
              <a:gd name="connsiteY4" fmla="*/ 6906769 h 6906769"/>
              <a:gd name="connsiteX5" fmla="*/ 0 w 6906769"/>
              <a:gd name="connsiteY5" fmla="*/ 0 h 6906769"/>
              <a:gd name="connsiteX0" fmla="*/ 0 w 6906769"/>
              <a:gd name="connsiteY0" fmla="*/ 0 h 6906769"/>
              <a:gd name="connsiteX1" fmla="*/ 5755618 w 6906769"/>
              <a:gd name="connsiteY1" fmla="*/ 0 h 6906769"/>
              <a:gd name="connsiteX2" fmla="*/ 6906769 w 6906769"/>
              <a:gd name="connsiteY2" fmla="*/ 1151151 h 6906769"/>
              <a:gd name="connsiteX3" fmla="*/ 6903720 w 6906769"/>
              <a:gd name="connsiteY3" fmla="*/ 2435353 h 6906769"/>
              <a:gd name="connsiteX4" fmla="*/ 6906769 w 6906769"/>
              <a:gd name="connsiteY4" fmla="*/ 6906769 h 6906769"/>
              <a:gd name="connsiteX5" fmla="*/ 0 w 6906769"/>
              <a:gd name="connsiteY5" fmla="*/ 6906769 h 6906769"/>
              <a:gd name="connsiteX6" fmla="*/ 0 w 6906769"/>
              <a:gd name="connsiteY6" fmla="*/ 0 h 6906769"/>
              <a:gd name="connsiteX0" fmla="*/ 6906769 w 6998209"/>
              <a:gd name="connsiteY0" fmla="*/ 6906769 h 6998209"/>
              <a:gd name="connsiteX1" fmla="*/ 0 w 6998209"/>
              <a:gd name="connsiteY1" fmla="*/ 6906769 h 6998209"/>
              <a:gd name="connsiteX2" fmla="*/ 0 w 6998209"/>
              <a:gd name="connsiteY2" fmla="*/ 0 h 6998209"/>
              <a:gd name="connsiteX3" fmla="*/ 5755618 w 6998209"/>
              <a:gd name="connsiteY3" fmla="*/ 0 h 6998209"/>
              <a:gd name="connsiteX4" fmla="*/ 6906769 w 6998209"/>
              <a:gd name="connsiteY4" fmla="*/ 1151151 h 6998209"/>
              <a:gd name="connsiteX5" fmla="*/ 6903720 w 6998209"/>
              <a:gd name="connsiteY5" fmla="*/ 2435353 h 6998209"/>
              <a:gd name="connsiteX6" fmla="*/ 6998209 w 6998209"/>
              <a:gd name="connsiteY6" fmla="*/ 6998209 h 6998209"/>
              <a:gd name="connsiteX0" fmla="*/ 0 w 6998209"/>
              <a:gd name="connsiteY0" fmla="*/ 6906769 h 6998209"/>
              <a:gd name="connsiteX1" fmla="*/ 0 w 6998209"/>
              <a:gd name="connsiteY1" fmla="*/ 0 h 6998209"/>
              <a:gd name="connsiteX2" fmla="*/ 5755618 w 6998209"/>
              <a:gd name="connsiteY2" fmla="*/ 0 h 6998209"/>
              <a:gd name="connsiteX3" fmla="*/ 6906769 w 6998209"/>
              <a:gd name="connsiteY3" fmla="*/ 1151151 h 6998209"/>
              <a:gd name="connsiteX4" fmla="*/ 6903720 w 6998209"/>
              <a:gd name="connsiteY4" fmla="*/ 2435353 h 6998209"/>
              <a:gd name="connsiteX5" fmla="*/ 6998209 w 6998209"/>
              <a:gd name="connsiteY5" fmla="*/ 6998209 h 6998209"/>
              <a:gd name="connsiteX0" fmla="*/ 0 w 6906769"/>
              <a:gd name="connsiteY0" fmla="*/ 6906769 h 6906769"/>
              <a:gd name="connsiteX1" fmla="*/ 0 w 6906769"/>
              <a:gd name="connsiteY1" fmla="*/ 0 h 6906769"/>
              <a:gd name="connsiteX2" fmla="*/ 5755618 w 6906769"/>
              <a:gd name="connsiteY2" fmla="*/ 0 h 6906769"/>
              <a:gd name="connsiteX3" fmla="*/ 6906769 w 6906769"/>
              <a:gd name="connsiteY3" fmla="*/ 1151151 h 6906769"/>
              <a:gd name="connsiteX4" fmla="*/ 6903720 w 6906769"/>
              <a:gd name="connsiteY4" fmla="*/ 2435353 h 6906769"/>
              <a:gd name="connsiteX0" fmla="*/ 0 w 6906769"/>
              <a:gd name="connsiteY0" fmla="*/ 0 h 2435353"/>
              <a:gd name="connsiteX1" fmla="*/ 5755618 w 6906769"/>
              <a:gd name="connsiteY1" fmla="*/ 0 h 2435353"/>
              <a:gd name="connsiteX2" fmla="*/ 6906769 w 6906769"/>
              <a:gd name="connsiteY2" fmla="*/ 1151151 h 2435353"/>
              <a:gd name="connsiteX3" fmla="*/ 6903720 w 6906769"/>
              <a:gd name="connsiteY3" fmla="*/ 2435353 h 2435353"/>
            </a:gdLst>
            <a:ahLst/>
            <a:cxnLst>
              <a:cxn ang="0">
                <a:pos x="connsiteX0" y="connsiteY0"/>
              </a:cxn>
              <a:cxn ang="0">
                <a:pos x="connsiteX1" y="connsiteY1"/>
              </a:cxn>
              <a:cxn ang="0">
                <a:pos x="connsiteX2" y="connsiteY2"/>
              </a:cxn>
              <a:cxn ang="0">
                <a:pos x="connsiteX3" y="connsiteY3"/>
              </a:cxn>
            </a:cxnLst>
            <a:rect l="l" t="t" r="r" b="b"/>
            <a:pathLst>
              <a:path w="6906769" h="2435353">
                <a:moveTo>
                  <a:pt x="0" y="0"/>
                </a:moveTo>
                <a:lnTo>
                  <a:pt x="5755618" y="0"/>
                </a:lnTo>
                <a:cubicBezTo>
                  <a:pt x="6391381" y="0"/>
                  <a:pt x="6906769" y="515388"/>
                  <a:pt x="6906769" y="1151151"/>
                </a:cubicBezTo>
                <a:cubicBezTo>
                  <a:pt x="6905753" y="1579218"/>
                  <a:pt x="6904736" y="2007286"/>
                  <a:pt x="6903720" y="243535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a:extLst>
              <a:ext uri="{FF2B5EF4-FFF2-40B4-BE49-F238E27FC236}">
                <a16:creationId xmlns:a16="http://schemas.microsoft.com/office/drawing/2014/main" id="{4D508C12-77D0-7581-784F-C0924F0A4665}"/>
              </a:ext>
            </a:extLst>
          </p:cNvPr>
          <p:cNvSpPr>
            <a:spLocks noGrp="1"/>
          </p:cNvSpPr>
          <p:nvPr>
            <p:ph type="title"/>
          </p:nvPr>
        </p:nvSpPr>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3A6D780E-12E4-C8A2-5193-494F410DFD66}"/>
              </a:ext>
            </a:extLst>
          </p:cNvPr>
          <p:cNvSpPr>
            <a:spLocks noGrp="1"/>
          </p:cNvSpPr>
          <p:nvPr>
            <p:ph type="body" sz="quarter" idx="10"/>
          </p:nvPr>
        </p:nvSpPr>
        <p:spPr>
          <a:xfrm>
            <a:off x="5442176" y="1574800"/>
            <a:ext cx="6386287" cy="4528457"/>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317567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 F">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C445C8-7B96-382E-A6B5-0A5C5548C663}"/>
              </a:ext>
            </a:extLst>
          </p:cNvPr>
          <p:cNvGrpSpPr/>
          <p:nvPr userDrawn="1"/>
        </p:nvGrpSpPr>
        <p:grpSpPr>
          <a:xfrm>
            <a:off x="-3321057" y="1001486"/>
            <a:ext cx="8701960" cy="4094478"/>
            <a:chOff x="-2367861" y="1504524"/>
            <a:chExt cx="7891932" cy="3713339"/>
          </a:xfrm>
        </p:grpSpPr>
        <p:sp>
          <p:nvSpPr>
            <p:cNvPr id="8" name="Delay 7">
              <a:extLst>
                <a:ext uri="{FF2B5EF4-FFF2-40B4-BE49-F238E27FC236}">
                  <a16:creationId xmlns:a16="http://schemas.microsoft.com/office/drawing/2014/main" id="{B06F0D8D-01DF-733E-E820-3B3BC070EF8D}"/>
                </a:ext>
              </a:extLst>
            </p:cNvPr>
            <p:cNvSpPr/>
            <p:nvPr userDrawn="1"/>
          </p:nvSpPr>
          <p:spPr>
            <a:xfrm>
              <a:off x="-1851199" y="1795209"/>
              <a:ext cx="7207810" cy="3267584"/>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blipFill>
              <a:blip r:embed="rId2" cstate="screen">
                <a:extLst>
                  <a:ext uri="{28A0092B-C50C-407E-A947-70E740481C1C}">
                    <a14:useLocalDpi xmlns:a14="http://schemas.microsoft.com/office/drawing/2010/main"/>
                  </a:ext>
                </a:extLst>
              </a:blip>
              <a:srcRect/>
              <a:stretch>
                <a:fillRect l="2507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elay 7">
              <a:extLst>
                <a:ext uri="{FF2B5EF4-FFF2-40B4-BE49-F238E27FC236}">
                  <a16:creationId xmlns:a16="http://schemas.microsoft.com/office/drawing/2014/main" id="{D918AD82-7406-0047-6A7A-25F1B605767B}"/>
                </a:ext>
              </a:extLst>
            </p:cNvPr>
            <p:cNvSpPr/>
            <p:nvPr userDrawn="1"/>
          </p:nvSpPr>
          <p:spPr>
            <a:xfrm>
              <a:off x="-2367861" y="1640137"/>
              <a:ext cx="7891932" cy="3577726"/>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9952" h="3341091">
                  <a:moveTo>
                    <a:pt x="0" y="0"/>
                  </a:moveTo>
                  <a:lnTo>
                    <a:pt x="5702844" y="6875"/>
                  </a:lnTo>
                  <a:cubicBezTo>
                    <a:pt x="6623562" y="6875"/>
                    <a:pt x="7369952" y="753265"/>
                    <a:pt x="7369952" y="1673983"/>
                  </a:cubicBezTo>
                  <a:cubicBezTo>
                    <a:pt x="7369952" y="2594701"/>
                    <a:pt x="6623562" y="3341091"/>
                    <a:pt x="5702844" y="3341091"/>
                  </a:cubicBezTo>
                  <a:lnTo>
                    <a:pt x="6876" y="3341090"/>
                  </a:lnTo>
                  <a:lnTo>
                    <a:pt x="0" y="0"/>
                  </a:lnTo>
                  <a:close/>
                </a:path>
              </a:pathLst>
            </a:custGeom>
            <a:noFill/>
            <a:ln w="762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elay 7">
              <a:extLst>
                <a:ext uri="{FF2B5EF4-FFF2-40B4-BE49-F238E27FC236}">
                  <a16:creationId xmlns:a16="http://schemas.microsoft.com/office/drawing/2014/main" id="{9349FE7F-3C2D-4F00-25CC-7809D8DCF20B}"/>
                </a:ext>
              </a:extLst>
            </p:cNvPr>
            <p:cNvSpPr/>
            <p:nvPr userDrawn="1"/>
          </p:nvSpPr>
          <p:spPr>
            <a:xfrm>
              <a:off x="-716583" y="1504524"/>
              <a:ext cx="5847384" cy="581370"/>
            </a:xfrm>
            <a:custGeom>
              <a:avLst/>
              <a:gdLst>
                <a:gd name="connsiteX0" fmla="*/ 0 w 3334215"/>
                <a:gd name="connsiteY0" fmla="*/ 0 h 3334215"/>
                <a:gd name="connsiteX1" fmla="*/ 1667108 w 3334215"/>
                <a:gd name="connsiteY1" fmla="*/ 0 h 3334215"/>
                <a:gd name="connsiteX2" fmla="*/ 3334216 w 3334215"/>
                <a:gd name="connsiteY2" fmla="*/ 1667108 h 3334215"/>
                <a:gd name="connsiteX3" fmla="*/ 1667108 w 3334215"/>
                <a:gd name="connsiteY3" fmla="*/ 3334216 h 3334215"/>
                <a:gd name="connsiteX4" fmla="*/ 0 w 3334215"/>
                <a:gd name="connsiteY4" fmla="*/ 3334215 h 3334215"/>
                <a:gd name="connsiteX5" fmla="*/ 0 w 3334215"/>
                <a:gd name="connsiteY5" fmla="*/ 0 h 3334215"/>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4035736 w 7369952"/>
                <a:gd name="connsiteY4" fmla="*/ 3341090 h 3341091"/>
                <a:gd name="connsiteX5" fmla="*/ 0 w 7369952"/>
                <a:gd name="connsiteY5" fmla="*/ 0 h 3341091"/>
                <a:gd name="connsiteX0" fmla="*/ 0 w 7369952"/>
                <a:gd name="connsiteY0" fmla="*/ 0 h 3341091"/>
                <a:gd name="connsiteX1" fmla="*/ 5702844 w 7369952"/>
                <a:gd name="connsiteY1" fmla="*/ 6875 h 3341091"/>
                <a:gd name="connsiteX2" fmla="*/ 7369952 w 7369952"/>
                <a:gd name="connsiteY2" fmla="*/ 1673983 h 3341091"/>
                <a:gd name="connsiteX3" fmla="*/ 5702844 w 7369952"/>
                <a:gd name="connsiteY3" fmla="*/ 3341091 h 3341091"/>
                <a:gd name="connsiteX4" fmla="*/ 6876 w 7369952"/>
                <a:gd name="connsiteY4" fmla="*/ 3341090 h 3341091"/>
                <a:gd name="connsiteX5" fmla="*/ 0 w 7369952"/>
                <a:gd name="connsiteY5" fmla="*/ 0 h 3341091"/>
                <a:gd name="connsiteX0" fmla="*/ 5702844 w 7369952"/>
                <a:gd name="connsiteY0" fmla="*/ 3341091 h 3399794"/>
                <a:gd name="connsiteX1" fmla="*/ 6876 w 7369952"/>
                <a:gd name="connsiteY1" fmla="*/ 3341090 h 3399794"/>
                <a:gd name="connsiteX2" fmla="*/ 0 w 7369952"/>
                <a:gd name="connsiteY2" fmla="*/ 0 h 3399794"/>
                <a:gd name="connsiteX3" fmla="*/ 5702844 w 7369952"/>
                <a:gd name="connsiteY3" fmla="*/ 6875 h 3399794"/>
                <a:gd name="connsiteX4" fmla="*/ 7369952 w 7369952"/>
                <a:gd name="connsiteY4" fmla="*/ 1673983 h 3399794"/>
                <a:gd name="connsiteX5" fmla="*/ 5761547 w 7369952"/>
                <a:gd name="connsiteY5" fmla="*/ 3399794 h 3399794"/>
                <a:gd name="connsiteX0" fmla="*/ 6876 w 7369952"/>
                <a:gd name="connsiteY0" fmla="*/ 3341090 h 3399794"/>
                <a:gd name="connsiteX1" fmla="*/ 0 w 7369952"/>
                <a:gd name="connsiteY1" fmla="*/ 0 h 3399794"/>
                <a:gd name="connsiteX2" fmla="*/ 5702844 w 7369952"/>
                <a:gd name="connsiteY2" fmla="*/ 6875 h 3399794"/>
                <a:gd name="connsiteX3" fmla="*/ 7369952 w 7369952"/>
                <a:gd name="connsiteY3" fmla="*/ 1673983 h 3399794"/>
                <a:gd name="connsiteX4" fmla="*/ 5761547 w 7369952"/>
                <a:gd name="connsiteY4" fmla="*/ 3399794 h 3399794"/>
                <a:gd name="connsiteX0" fmla="*/ 6876 w 7369952"/>
                <a:gd name="connsiteY0" fmla="*/ 3341090 h 3341090"/>
                <a:gd name="connsiteX1" fmla="*/ 0 w 7369952"/>
                <a:gd name="connsiteY1" fmla="*/ 0 h 3341090"/>
                <a:gd name="connsiteX2" fmla="*/ 5702844 w 7369952"/>
                <a:gd name="connsiteY2" fmla="*/ 6875 h 3341090"/>
                <a:gd name="connsiteX3" fmla="*/ 7369952 w 7369952"/>
                <a:gd name="connsiteY3"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7369952"/>
                <a:gd name="connsiteY0" fmla="*/ 3341090 h 3341090"/>
                <a:gd name="connsiteX1" fmla="*/ 0 w 7369952"/>
                <a:gd name="connsiteY1" fmla="*/ 0 h 3341090"/>
                <a:gd name="connsiteX2" fmla="*/ 5702844 w 7369952"/>
                <a:gd name="connsiteY2" fmla="*/ 6875 h 3341090"/>
                <a:gd name="connsiteX3" fmla="*/ 6853368 w 7369952"/>
                <a:gd name="connsiteY3" fmla="*/ 467137 h 3341090"/>
                <a:gd name="connsiteX4" fmla="*/ 7369952 w 7369952"/>
                <a:gd name="connsiteY4" fmla="*/ 1673983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53368"/>
                <a:gd name="connsiteY0" fmla="*/ 3341090 h 3341090"/>
                <a:gd name="connsiteX1" fmla="*/ 0 w 6853368"/>
                <a:gd name="connsiteY1" fmla="*/ 0 h 3341090"/>
                <a:gd name="connsiteX2" fmla="*/ 5702844 w 6853368"/>
                <a:gd name="connsiteY2" fmla="*/ 6875 h 3341090"/>
                <a:gd name="connsiteX3" fmla="*/ 6853368 w 6853368"/>
                <a:gd name="connsiteY3" fmla="*/ 467137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6876 w 6885622"/>
                <a:gd name="connsiteY0" fmla="*/ 3341090 h 3341090"/>
                <a:gd name="connsiteX1" fmla="*/ 0 w 6885622"/>
                <a:gd name="connsiteY1" fmla="*/ 0 h 3341090"/>
                <a:gd name="connsiteX2" fmla="*/ 5702844 w 6885622"/>
                <a:gd name="connsiteY2" fmla="*/ 6875 h 3341090"/>
                <a:gd name="connsiteX3" fmla="*/ 6885622 w 6885622"/>
                <a:gd name="connsiteY3" fmla="*/ 518743 h 3341090"/>
                <a:gd name="connsiteX0" fmla="*/ 0 w 6885622"/>
                <a:gd name="connsiteY0" fmla="*/ 0 h 518875"/>
                <a:gd name="connsiteX1" fmla="*/ 5702844 w 6885622"/>
                <a:gd name="connsiteY1" fmla="*/ 6875 h 518875"/>
                <a:gd name="connsiteX2" fmla="*/ 6885622 w 6885622"/>
                <a:gd name="connsiteY2" fmla="*/ 518743 h 518875"/>
                <a:gd name="connsiteX0" fmla="*/ 0 w 5159758"/>
                <a:gd name="connsiteY0" fmla="*/ 0 h 513005"/>
                <a:gd name="connsiteX1" fmla="*/ 3976980 w 5159758"/>
                <a:gd name="connsiteY1" fmla="*/ 1005 h 513005"/>
                <a:gd name="connsiteX2" fmla="*/ 5159758 w 5159758"/>
                <a:gd name="connsiteY2" fmla="*/ 512873 h 513005"/>
              </a:gdLst>
              <a:ahLst/>
              <a:cxnLst>
                <a:cxn ang="0">
                  <a:pos x="connsiteX0" y="connsiteY0"/>
                </a:cxn>
                <a:cxn ang="0">
                  <a:pos x="connsiteX1" y="connsiteY1"/>
                </a:cxn>
                <a:cxn ang="0">
                  <a:pos x="connsiteX2" y="connsiteY2"/>
                </a:cxn>
              </a:cxnLst>
              <a:rect l="l" t="t" r="r" b="b"/>
              <a:pathLst>
                <a:path w="5159758" h="513005">
                  <a:moveTo>
                    <a:pt x="0" y="0"/>
                  </a:moveTo>
                  <a:lnTo>
                    <a:pt x="3976980" y="1005"/>
                  </a:lnTo>
                  <a:cubicBezTo>
                    <a:pt x="4741831" y="-14676"/>
                    <a:pt x="5151940" y="522665"/>
                    <a:pt x="5159758" y="512873"/>
                  </a:cubicBezTo>
                </a:path>
              </a:pathLst>
            </a:custGeom>
            <a:noFill/>
            <a:ln w="38100">
              <a:solidFill>
                <a:srgbClr val="DA2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8">
            <a:extLst>
              <a:ext uri="{FF2B5EF4-FFF2-40B4-BE49-F238E27FC236}">
                <a16:creationId xmlns:a16="http://schemas.microsoft.com/office/drawing/2014/main" id="{509CEA52-E371-413B-9B4D-F3666D7EDAD8}"/>
              </a:ext>
            </a:extLst>
          </p:cNvPr>
          <p:cNvSpPr>
            <a:spLocks noGrp="1"/>
          </p:cNvSpPr>
          <p:nvPr>
            <p:ph type="title"/>
          </p:nvPr>
        </p:nvSpPr>
        <p:spPr>
          <a:xfrm>
            <a:off x="5511529" y="194139"/>
            <a:ext cx="6447560" cy="1209674"/>
          </a:xfrm>
        </p:spPr>
        <p:txBody>
          <a:bodyPr/>
          <a:lstStyle/>
          <a:p>
            <a:r>
              <a:rPr lang="en-US"/>
              <a:t>Click to edit Master title</a:t>
            </a:r>
            <a:endParaRPr lang="en-CA"/>
          </a:p>
        </p:txBody>
      </p:sp>
      <p:sp>
        <p:nvSpPr>
          <p:cNvPr id="13" name="Text Placeholder 12">
            <a:extLst>
              <a:ext uri="{FF2B5EF4-FFF2-40B4-BE49-F238E27FC236}">
                <a16:creationId xmlns:a16="http://schemas.microsoft.com/office/drawing/2014/main" id="{6971FB26-91E6-24D3-022A-7B69B94258BF}"/>
              </a:ext>
            </a:extLst>
          </p:cNvPr>
          <p:cNvSpPr>
            <a:spLocks noGrp="1"/>
          </p:cNvSpPr>
          <p:nvPr>
            <p:ph type="body" sz="quarter" idx="10"/>
          </p:nvPr>
        </p:nvSpPr>
        <p:spPr>
          <a:xfrm>
            <a:off x="5511529" y="1403814"/>
            <a:ext cx="6447560" cy="4713958"/>
          </a:xfrm>
        </p:spPr>
        <p:txBody>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10759372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CD142B-1DF7-4F2B-18C6-DF158D517ECE}"/>
              </a:ext>
            </a:extLst>
          </p:cNvPr>
          <p:cNvSpPr>
            <a:spLocks noGrp="1"/>
          </p:cNvSpPr>
          <p:nvPr>
            <p:ph type="title"/>
          </p:nvPr>
        </p:nvSpPr>
        <p:spPr>
          <a:xfrm>
            <a:off x="929640" y="1175162"/>
            <a:ext cx="6321552" cy="2798064"/>
          </a:xfrm>
          <a:prstGeom prst="rect">
            <a:avLst/>
          </a:prstGeom>
        </p:spPr>
        <p:txBody>
          <a:bodyPr vert="horz" lIns="91440" tIns="45720" rIns="91440" bIns="45720" rtlCol="0" anchor="t">
            <a:normAutofit/>
          </a:bodyPr>
          <a:lstStyle/>
          <a:p>
            <a:r>
              <a:rPr lang="en-US"/>
              <a:t>CLICK TO EDIT TITLE</a:t>
            </a:r>
          </a:p>
        </p:txBody>
      </p:sp>
      <p:sp>
        <p:nvSpPr>
          <p:cNvPr id="3" name="Text Placeholder 2">
            <a:extLst>
              <a:ext uri="{FF2B5EF4-FFF2-40B4-BE49-F238E27FC236}">
                <a16:creationId xmlns:a16="http://schemas.microsoft.com/office/drawing/2014/main" id="{57E4B64B-FF51-9C73-7E7E-2AF026973CFD}"/>
              </a:ext>
            </a:extLst>
          </p:cNvPr>
          <p:cNvSpPr>
            <a:spLocks noGrp="1"/>
          </p:cNvSpPr>
          <p:nvPr>
            <p:ph type="body" idx="1"/>
          </p:nvPr>
        </p:nvSpPr>
        <p:spPr>
          <a:xfrm>
            <a:off x="929640" y="3973226"/>
            <a:ext cx="6065520" cy="751174"/>
          </a:xfrm>
          <a:prstGeom prst="rect">
            <a:avLst/>
          </a:prstGeom>
        </p:spPr>
        <p:txBody>
          <a:bodyPr vert="horz" lIns="91440" tIns="45720" rIns="91440" bIns="45720" rtlCol="0">
            <a:normAutofit/>
          </a:bodyPr>
          <a:lstStyle/>
          <a:p>
            <a:pPr lvl="0"/>
            <a:r>
              <a:rPr lang="en-US"/>
              <a:t>Click to edit subtitle</a:t>
            </a:r>
          </a:p>
        </p:txBody>
      </p:sp>
      <p:pic>
        <p:nvPicPr>
          <p:cNvPr id="8" name="Picture 7">
            <a:extLst>
              <a:ext uri="{FF2B5EF4-FFF2-40B4-BE49-F238E27FC236}">
                <a16:creationId xmlns:a16="http://schemas.microsoft.com/office/drawing/2014/main" id="{FB244C20-C01A-0D5F-2C16-078FE40AFEC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38200" y="5879771"/>
            <a:ext cx="11353800" cy="978230"/>
          </a:xfrm>
          <a:prstGeom prst="rect">
            <a:avLst/>
          </a:prstGeom>
        </p:spPr>
      </p:pic>
      <p:pic>
        <p:nvPicPr>
          <p:cNvPr id="10" name="Picture 9" descr="A black and white logo&#10;&#10;Description automatically generated">
            <a:extLst>
              <a:ext uri="{FF2B5EF4-FFF2-40B4-BE49-F238E27FC236}">
                <a16:creationId xmlns:a16="http://schemas.microsoft.com/office/drawing/2014/main" id="{FBB02644-BA85-ED14-538B-1C764517F0C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639046" y="477146"/>
            <a:ext cx="2092706" cy="624864"/>
          </a:xfrm>
          <a:prstGeom prst="rect">
            <a:avLst/>
          </a:prstGeom>
        </p:spPr>
      </p:pic>
    </p:spTree>
    <p:extLst>
      <p:ext uri="{BB962C8B-B14F-4D97-AF65-F5344CB8AC3E}">
        <p14:creationId xmlns:p14="http://schemas.microsoft.com/office/powerpoint/2010/main" val="35737127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80000"/>
        </a:lnSpc>
        <a:spcBef>
          <a:spcPct val="0"/>
        </a:spcBef>
        <a:buNone/>
        <a:defRPr sz="5500" b="0" i="0" kern="1200">
          <a:solidFill>
            <a:srgbClr val="DA291C"/>
          </a:solidFill>
          <a:latin typeface="Avenir LT Std 65 Medium" panose="020B0603020203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Avenir LT Std 55 Roman" panose="020B0503020203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Avenir Book"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descr="A black and white logo&#10;&#10;Description automatically generated">
            <a:extLst>
              <a:ext uri="{FF2B5EF4-FFF2-40B4-BE49-F238E27FC236}">
                <a16:creationId xmlns:a16="http://schemas.microsoft.com/office/drawing/2014/main" id="{8B6CFB89-1318-1B90-1CD1-1AFE931A17E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826869" y="5843250"/>
            <a:ext cx="2365131" cy="633517"/>
          </a:xfrm>
          <a:prstGeom prst="rect">
            <a:avLst/>
          </a:prstGeom>
        </p:spPr>
      </p:pic>
      <p:sp>
        <p:nvSpPr>
          <p:cNvPr id="7" name="Title Placeholder 6">
            <a:extLst>
              <a:ext uri="{FF2B5EF4-FFF2-40B4-BE49-F238E27FC236}">
                <a16:creationId xmlns:a16="http://schemas.microsoft.com/office/drawing/2014/main" id="{CE9F6D03-0BD3-0BC4-9D65-83D1FAB357C9}"/>
              </a:ext>
            </a:extLst>
          </p:cNvPr>
          <p:cNvSpPr>
            <a:spLocks noGrp="1"/>
          </p:cNvSpPr>
          <p:nvPr>
            <p:ph type="title"/>
          </p:nvPr>
        </p:nvSpPr>
        <p:spPr>
          <a:xfrm>
            <a:off x="431802" y="381234"/>
            <a:ext cx="7677586" cy="988938"/>
          </a:xfrm>
          <a:prstGeom prst="rect">
            <a:avLst/>
          </a:prstGeom>
        </p:spPr>
        <p:txBody>
          <a:bodyPr vert="horz" lIns="91440" tIns="45720" rIns="91440" bIns="45720" rtlCol="0" anchor="ctr">
            <a:normAutofit/>
          </a:bodyPr>
          <a:lstStyle/>
          <a:p>
            <a:r>
              <a:rPr lang="en-US"/>
              <a:t>Click to edit slide title</a:t>
            </a:r>
            <a:endParaRPr lang="en-CA"/>
          </a:p>
        </p:txBody>
      </p:sp>
      <p:sp>
        <p:nvSpPr>
          <p:cNvPr id="8" name="Text Placeholder 7">
            <a:extLst>
              <a:ext uri="{FF2B5EF4-FFF2-40B4-BE49-F238E27FC236}">
                <a16:creationId xmlns:a16="http://schemas.microsoft.com/office/drawing/2014/main" id="{94CCA0DF-DFBE-C8D5-D2CF-FD0BD26BEB71}"/>
              </a:ext>
            </a:extLst>
          </p:cNvPr>
          <p:cNvSpPr>
            <a:spLocks noGrp="1"/>
          </p:cNvSpPr>
          <p:nvPr>
            <p:ph type="body" idx="1"/>
          </p:nvPr>
        </p:nvSpPr>
        <p:spPr>
          <a:xfrm>
            <a:off x="431802" y="1370172"/>
            <a:ext cx="7677586" cy="4806791"/>
          </a:xfrm>
          <a:prstGeom prst="rect">
            <a:avLst/>
          </a:prstGeom>
        </p:spPr>
        <p:txBody>
          <a:bodyPr vert="horz" lIns="91440" tIns="45720" rIns="91440" bIns="45720" rtlCol="0">
            <a:normAutofit/>
          </a:bodyPr>
          <a:lstStyle/>
          <a:p>
            <a:pPr lvl="0"/>
            <a:r>
              <a:rPr lang="en-US"/>
              <a:t>Click to edit text</a:t>
            </a:r>
          </a:p>
          <a:p>
            <a:pPr lvl="1"/>
            <a:r>
              <a:rPr lang="en-US"/>
              <a:t>Second level</a:t>
            </a:r>
          </a:p>
          <a:p>
            <a:pPr lvl="2"/>
            <a:r>
              <a:rPr lang="en-US"/>
              <a:t>Third level</a:t>
            </a:r>
          </a:p>
        </p:txBody>
      </p:sp>
    </p:spTree>
    <p:extLst>
      <p:ext uri="{BB962C8B-B14F-4D97-AF65-F5344CB8AC3E}">
        <p14:creationId xmlns:p14="http://schemas.microsoft.com/office/powerpoint/2010/main" val="1349283940"/>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1EA1802-73F3-4DB6-48BB-E821959E5F5F}"/>
              </a:ext>
            </a:extLst>
          </p:cNvPr>
          <p:cNvSpPr>
            <a:spLocks noGrp="1"/>
          </p:cNvSpPr>
          <p:nvPr>
            <p:ph type="body" idx="1"/>
          </p:nvPr>
        </p:nvSpPr>
        <p:spPr>
          <a:xfrm>
            <a:off x="5442855" y="1574801"/>
            <a:ext cx="6386287" cy="450668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
        <p:nvSpPr>
          <p:cNvPr id="7" name="Title Placeholder 6">
            <a:extLst>
              <a:ext uri="{FF2B5EF4-FFF2-40B4-BE49-F238E27FC236}">
                <a16:creationId xmlns:a16="http://schemas.microsoft.com/office/drawing/2014/main" id="{C225B761-BAB4-28C3-24E8-A4FA17B3A0EF}"/>
              </a:ext>
            </a:extLst>
          </p:cNvPr>
          <p:cNvSpPr>
            <a:spLocks noGrp="1"/>
          </p:cNvSpPr>
          <p:nvPr>
            <p:ph type="title"/>
          </p:nvPr>
        </p:nvSpPr>
        <p:spPr>
          <a:xfrm>
            <a:off x="5442856" y="365126"/>
            <a:ext cx="6386287" cy="1209674"/>
          </a:xfrm>
          <a:prstGeom prst="rect">
            <a:avLst/>
          </a:prstGeom>
        </p:spPr>
        <p:txBody>
          <a:bodyPr vert="horz" lIns="91440" tIns="45720" rIns="91440" bIns="45720" rtlCol="0" anchor="ctr">
            <a:normAutofit/>
          </a:bodyPr>
          <a:lstStyle/>
          <a:p>
            <a:r>
              <a:rPr lang="en-US"/>
              <a:t>Click to edit Master title</a:t>
            </a:r>
            <a:endParaRPr lang="en-CA"/>
          </a:p>
        </p:txBody>
      </p:sp>
      <p:pic>
        <p:nvPicPr>
          <p:cNvPr id="8" name="Picture 7" descr="A black and white logo&#10;&#10;Description automatically generated">
            <a:extLst>
              <a:ext uri="{FF2B5EF4-FFF2-40B4-BE49-F238E27FC236}">
                <a16:creationId xmlns:a16="http://schemas.microsoft.com/office/drawing/2014/main" id="{9096F8CA-9C8C-9CBF-C127-9764BC7E574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826869" y="6176115"/>
            <a:ext cx="2365131" cy="633517"/>
          </a:xfrm>
          <a:prstGeom prst="rect">
            <a:avLst/>
          </a:prstGeom>
        </p:spPr>
      </p:pic>
    </p:spTree>
    <p:extLst>
      <p:ext uri="{BB962C8B-B14F-4D97-AF65-F5344CB8AC3E}">
        <p14:creationId xmlns:p14="http://schemas.microsoft.com/office/powerpoint/2010/main" val="3800102818"/>
      </p:ext>
    </p:extLst>
  </p:cSld>
  <p:clrMap bg1="lt1" tx1="dk1" bg2="lt2" tx2="dk2" accent1="accent1" accent2="accent2" accent3="accent3" accent4="accent4" accent5="accent5" accent6="accent6" hlink="hlink" folHlink="folHlink"/>
  <p:sldLayoutIdLst>
    <p:sldLayoutId id="2147483651" r:id="rId1"/>
    <p:sldLayoutId id="2147483669" r:id="rId2"/>
    <p:sldLayoutId id="2147483660" r:id="rId3"/>
  </p:sldLayoutIdLst>
  <p:txStyles>
    <p:titleStyle>
      <a:lvl1pPr algn="l" defTabSz="914400" rtl="0" eaLnBrk="1" latinLnBrk="0" hangingPunct="1">
        <a:lnSpc>
          <a:spcPct val="90000"/>
        </a:lnSpc>
        <a:spcBef>
          <a:spcPct val="0"/>
        </a:spcBef>
        <a:buNone/>
        <a:defRPr sz="4400" kern="1200">
          <a:solidFill>
            <a:srgbClr val="DA291C"/>
          </a:solidFill>
          <a:latin typeface="Avenir LT Std 65 Medium" panose="020B0603020203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black and orange logo&#10;&#10;Description automatically generated">
            <a:extLst>
              <a:ext uri="{FF2B5EF4-FFF2-40B4-BE49-F238E27FC236}">
                <a16:creationId xmlns:a16="http://schemas.microsoft.com/office/drawing/2014/main" id="{17131985-CDEB-7398-1811-1367F1DC15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77456" y="5840743"/>
            <a:ext cx="5114544" cy="1017257"/>
          </a:xfrm>
          <a:prstGeom prst="rect">
            <a:avLst/>
          </a:prstGeom>
        </p:spPr>
      </p:pic>
      <p:sp>
        <p:nvSpPr>
          <p:cNvPr id="7" name="Title Placeholder 6">
            <a:extLst>
              <a:ext uri="{FF2B5EF4-FFF2-40B4-BE49-F238E27FC236}">
                <a16:creationId xmlns:a16="http://schemas.microsoft.com/office/drawing/2014/main" id="{DEB1B09E-2AC2-E454-15E2-30592156B9D8}"/>
              </a:ext>
            </a:extLst>
          </p:cNvPr>
          <p:cNvSpPr>
            <a:spLocks noGrp="1"/>
          </p:cNvSpPr>
          <p:nvPr>
            <p:ph type="title"/>
          </p:nvPr>
        </p:nvSpPr>
        <p:spPr>
          <a:xfrm>
            <a:off x="838200" y="466029"/>
            <a:ext cx="10515600" cy="1017258"/>
          </a:xfrm>
          <a:prstGeom prst="rect">
            <a:avLst/>
          </a:prstGeom>
        </p:spPr>
        <p:txBody>
          <a:bodyPr vert="horz" lIns="91440" tIns="45720" rIns="91440" bIns="45720" rtlCol="0" anchor="ctr">
            <a:normAutofit/>
          </a:bodyPr>
          <a:lstStyle/>
          <a:p>
            <a:r>
              <a:rPr lang="en-US"/>
              <a:t>Click to edit Master title</a:t>
            </a:r>
            <a:endParaRPr lang="en-CA"/>
          </a:p>
        </p:txBody>
      </p:sp>
      <p:sp>
        <p:nvSpPr>
          <p:cNvPr id="9" name="Text Placeholder 8">
            <a:extLst>
              <a:ext uri="{FF2B5EF4-FFF2-40B4-BE49-F238E27FC236}">
                <a16:creationId xmlns:a16="http://schemas.microsoft.com/office/drawing/2014/main" id="{C88E2F95-7E66-9D24-1731-F3272F57CB68}"/>
              </a:ext>
            </a:extLst>
          </p:cNvPr>
          <p:cNvSpPr>
            <a:spLocks noGrp="1"/>
          </p:cNvSpPr>
          <p:nvPr>
            <p:ph type="body" idx="1"/>
          </p:nvPr>
        </p:nvSpPr>
        <p:spPr>
          <a:xfrm>
            <a:off x="838199" y="1483287"/>
            <a:ext cx="10515599" cy="4357456"/>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p:txBody>
      </p:sp>
    </p:spTree>
    <p:extLst>
      <p:ext uri="{BB962C8B-B14F-4D97-AF65-F5344CB8AC3E}">
        <p14:creationId xmlns:p14="http://schemas.microsoft.com/office/powerpoint/2010/main" val="2194660820"/>
      </p:ext>
    </p:extLst>
  </p:cSld>
  <p:clrMap bg1="lt1" tx1="dk1" bg2="lt2" tx2="dk2" accent1="accent1" accent2="accent2" accent3="accent3" accent4="accent4" accent5="accent5" accent6="accent6" hlink="hlink" folHlink="folHlink"/>
  <p:sldLayoutIdLst>
    <p:sldLayoutId id="2147483652" r:id="rId1"/>
    <p:sldLayoutId id="2147483668" r:id="rId2"/>
  </p:sldLayoutIdLst>
  <p:txStyles>
    <p:titleStyle>
      <a:lvl1pPr algn="l" defTabSz="914400" rtl="0" eaLnBrk="1" latinLnBrk="0" hangingPunct="1">
        <a:lnSpc>
          <a:spcPct val="90000"/>
        </a:lnSpc>
        <a:spcBef>
          <a:spcPct val="0"/>
        </a:spcBef>
        <a:buNone/>
        <a:defRPr sz="4400" b="1" i="0" kern="1200">
          <a:solidFill>
            <a:srgbClr val="DA291C"/>
          </a:solidFill>
          <a:latin typeface="Avenir LT Std 65 Medium" panose="020B0603020203020204" pitchFamily="34" charset="0"/>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LT Std 45 Book" panose="020B0502020203020204" pitchFamily="34" charset="0"/>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LT Std 45 Book" panose="020B0502020203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03C2A-A1DC-E26C-5CA1-803A9058D820}"/>
              </a:ext>
            </a:extLst>
          </p:cNvPr>
          <p:cNvSpPr>
            <a:spLocks noGrp="1"/>
          </p:cNvSpPr>
          <p:nvPr>
            <p:ph type="title"/>
          </p:nvPr>
        </p:nvSpPr>
        <p:spPr>
          <a:xfrm>
            <a:off x="929639" y="1175162"/>
            <a:ext cx="6747699" cy="1937154"/>
          </a:xfrm>
        </p:spPr>
        <p:txBody>
          <a:bodyPr>
            <a:normAutofit/>
          </a:bodyPr>
          <a:lstStyle/>
          <a:p>
            <a:r>
              <a:rPr lang="en-CA" b="1"/>
              <a:t>Our Partners in Doing Local Good</a:t>
            </a:r>
            <a:endParaRPr lang="en-CA">
              <a:latin typeface="Avenir LT Std 65 Medium"/>
            </a:endParaRPr>
          </a:p>
        </p:txBody>
      </p:sp>
    </p:spTree>
    <p:extLst>
      <p:ext uri="{BB962C8B-B14F-4D97-AF65-F5344CB8AC3E}">
        <p14:creationId xmlns:p14="http://schemas.microsoft.com/office/powerpoint/2010/main" val="2071646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85E95-6ECC-4849-9420-9D2C5F352E4B}"/>
              </a:ext>
            </a:extLst>
          </p:cNvPr>
          <p:cNvSpPr>
            <a:spLocks noGrp="1"/>
          </p:cNvSpPr>
          <p:nvPr>
            <p:ph type="title"/>
          </p:nvPr>
        </p:nvSpPr>
        <p:spPr>
          <a:xfrm>
            <a:off x="392113" y="274064"/>
            <a:ext cx="7329487" cy="1162849"/>
          </a:xfrm>
        </p:spPr>
        <p:txBody>
          <a:bodyPr>
            <a:normAutofit/>
          </a:bodyPr>
          <a:lstStyle/>
          <a:p>
            <a:r>
              <a:rPr lang="en-CA" sz="4000" b="0">
                <a:latin typeface="Avenir LT Std 65 Medium"/>
              </a:rPr>
              <a:t>Social Sector Partnerships</a:t>
            </a:r>
          </a:p>
        </p:txBody>
      </p:sp>
      <p:sp>
        <p:nvSpPr>
          <p:cNvPr id="3" name="Text Placeholder 2">
            <a:extLst>
              <a:ext uri="{FF2B5EF4-FFF2-40B4-BE49-F238E27FC236}">
                <a16:creationId xmlns:a16="http://schemas.microsoft.com/office/drawing/2014/main" id="{F3547525-9FB4-2680-A41B-005CFEB0C2CD}"/>
              </a:ext>
            </a:extLst>
          </p:cNvPr>
          <p:cNvSpPr>
            <a:spLocks noGrp="1"/>
          </p:cNvSpPr>
          <p:nvPr>
            <p:ph type="body" sz="quarter" idx="10"/>
          </p:nvPr>
        </p:nvSpPr>
        <p:spPr>
          <a:xfrm>
            <a:off x="404110" y="1319419"/>
            <a:ext cx="6909541" cy="4625220"/>
          </a:xfrm>
        </p:spPr>
        <p:txBody>
          <a:bodyPr vert="horz" lIns="91440" tIns="45720" rIns="91440" bIns="45720" rtlCol="0" anchor="t">
            <a:noAutofit/>
          </a:bodyPr>
          <a:lstStyle/>
          <a:p>
            <a:pPr marL="0" indent="0">
              <a:lnSpc>
                <a:spcPct val="120000"/>
              </a:lnSpc>
              <a:buNone/>
            </a:pPr>
            <a:r>
              <a:rPr lang="en-CA" sz="1800">
                <a:latin typeface="Avenir LT Std 45 Book"/>
              </a:rPr>
              <a:t>With United Way, it’s all about purposeful investment. As a significant non-government contributor in social services, we drive change by working alongside front-line agency partners and social sector experts. Our approach is simple: by the community, with the community, and for the community.  </a:t>
            </a:r>
          </a:p>
          <a:p>
            <a:pPr marL="0" indent="0">
              <a:lnSpc>
                <a:spcPct val="120000"/>
              </a:lnSpc>
              <a:buNone/>
            </a:pPr>
            <a:r>
              <a:rPr lang="en-US" sz="1800">
                <a:latin typeface="Avenir LT Std 45 Book"/>
              </a:rPr>
              <a:t>United Way </a:t>
            </a:r>
            <a:r>
              <a:rPr lang="en-CA" sz="1800">
                <a:latin typeface="Avenir LT Std 45 Book"/>
              </a:rPr>
              <a:t>currently supports more than 50 social service organizations that provide direct, front-line services that align with one or more of United Way’s priority areas:</a:t>
            </a:r>
            <a:endParaRPr lang="en-US" sz="1800">
              <a:latin typeface="Avenir LT Std 45 Book"/>
            </a:endParaRPr>
          </a:p>
          <a:p>
            <a:pPr marL="228600" lvl="1" indent="-228600">
              <a:lnSpc>
                <a:spcPct val="120000"/>
              </a:lnSpc>
              <a:spcBef>
                <a:spcPts val="1000"/>
              </a:spcBef>
              <a:buClr>
                <a:srgbClr val="DA291C"/>
              </a:buClr>
            </a:pPr>
            <a:r>
              <a:rPr lang="en-CA" sz="1800"/>
              <a:t>Strengthening Mental Well-being</a:t>
            </a:r>
          </a:p>
          <a:p>
            <a:pPr marL="228600" lvl="1" indent="-228600">
              <a:lnSpc>
                <a:spcPct val="120000"/>
              </a:lnSpc>
              <a:spcBef>
                <a:spcPts val="1000"/>
              </a:spcBef>
              <a:buClr>
                <a:srgbClr val="DA291C"/>
              </a:buClr>
            </a:pPr>
            <a:r>
              <a:rPr lang="en-CA" sz="1800"/>
              <a:t>Eliminating Barriers to Educational Success</a:t>
            </a:r>
          </a:p>
          <a:p>
            <a:pPr marL="228600" lvl="1" indent="-228600">
              <a:lnSpc>
                <a:spcPct val="120000"/>
              </a:lnSpc>
              <a:spcBef>
                <a:spcPts val="1000"/>
              </a:spcBef>
              <a:buClr>
                <a:srgbClr val="DA291C"/>
              </a:buClr>
            </a:pPr>
            <a:r>
              <a:rPr lang="en-CA" sz="1800"/>
              <a:t>Empowering Financial Security</a:t>
            </a:r>
          </a:p>
        </p:txBody>
      </p:sp>
    </p:spTree>
    <p:extLst>
      <p:ext uri="{BB962C8B-B14F-4D97-AF65-F5344CB8AC3E}">
        <p14:creationId xmlns:p14="http://schemas.microsoft.com/office/powerpoint/2010/main" val="3221399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D4DF2-C00B-A00E-DDA6-97069D211ACC}"/>
              </a:ext>
            </a:extLst>
          </p:cNvPr>
          <p:cNvSpPr>
            <a:spLocks noGrp="1"/>
          </p:cNvSpPr>
          <p:nvPr>
            <p:ph type="title"/>
          </p:nvPr>
        </p:nvSpPr>
        <p:spPr/>
        <p:txBody>
          <a:bodyPr>
            <a:normAutofit/>
          </a:bodyPr>
          <a:lstStyle/>
          <a:p>
            <a:r>
              <a:rPr lang="en-US" sz="4000" b="0">
                <a:latin typeface="Avenir LT Std 65 Medium"/>
              </a:rPr>
              <a:t>Front-Line Agency Funding</a:t>
            </a:r>
          </a:p>
        </p:txBody>
      </p:sp>
      <p:sp>
        <p:nvSpPr>
          <p:cNvPr id="3" name="Text Placeholder 2">
            <a:extLst>
              <a:ext uri="{FF2B5EF4-FFF2-40B4-BE49-F238E27FC236}">
                <a16:creationId xmlns:a16="http://schemas.microsoft.com/office/drawing/2014/main" id="{99766B2A-C2EB-34D4-920C-48F142984C80}"/>
              </a:ext>
            </a:extLst>
          </p:cNvPr>
          <p:cNvSpPr>
            <a:spLocks noGrp="1"/>
          </p:cNvSpPr>
          <p:nvPr>
            <p:ph type="body" sz="quarter" idx="10"/>
          </p:nvPr>
        </p:nvSpPr>
        <p:spPr>
          <a:xfrm>
            <a:off x="431802" y="1540965"/>
            <a:ext cx="7113691" cy="4936035"/>
          </a:xfrm>
        </p:spPr>
        <p:txBody>
          <a:bodyPr vert="horz" lIns="91440" tIns="45720" rIns="91440" bIns="45720" rtlCol="0" anchor="t">
            <a:normAutofit/>
          </a:bodyPr>
          <a:lstStyle/>
          <a:p>
            <a:pPr marL="0" indent="0">
              <a:spcAft>
                <a:spcPts val="600"/>
              </a:spcAft>
              <a:buNone/>
            </a:pPr>
            <a:r>
              <a:rPr lang="en-CA">
                <a:latin typeface="Avenir LT Std 45 Book"/>
              </a:rPr>
              <a:t>For the 2024-2027 funding cycle, United Way has adjusted how we provide funding to our partners by offering front-line agency funding instead of program-specific funding.</a:t>
            </a:r>
          </a:p>
          <a:p>
            <a:pPr marL="0" indent="0">
              <a:spcAft>
                <a:spcPts val="600"/>
              </a:spcAft>
              <a:buNone/>
            </a:pPr>
            <a:r>
              <a:rPr lang="en-CA"/>
              <a:t>United Way’s approach ensures contributions and resources are used effectively to respond to the complex issues in the community, while improving collaboration and amplifying our impact.</a:t>
            </a:r>
          </a:p>
          <a:p>
            <a:pPr marL="0" indent="0">
              <a:spcAft>
                <a:spcPts val="600"/>
              </a:spcAft>
              <a:buNone/>
            </a:pPr>
            <a:r>
              <a:rPr lang="en-CA">
                <a:latin typeface="Avenir LT Std 45 Book"/>
              </a:rPr>
              <a:t>In 2025, United Way-funded agencies served more than 456,000 people across the region.</a:t>
            </a:r>
          </a:p>
        </p:txBody>
      </p:sp>
    </p:spTree>
    <p:extLst>
      <p:ext uri="{BB962C8B-B14F-4D97-AF65-F5344CB8AC3E}">
        <p14:creationId xmlns:p14="http://schemas.microsoft.com/office/powerpoint/2010/main" val="39679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26CA4-5A86-E4AA-F0D1-250FB4A58D1F}"/>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0AEE3A26-18FE-66E4-E825-392F21966BE3}"/>
              </a:ext>
            </a:extLst>
          </p:cNvPr>
          <p:cNvSpPr>
            <a:spLocks noGrp="1"/>
          </p:cNvSpPr>
          <p:nvPr>
            <p:ph type="title"/>
          </p:nvPr>
        </p:nvSpPr>
        <p:spPr>
          <a:xfrm>
            <a:off x="5442856" y="365126"/>
            <a:ext cx="6386287" cy="1209674"/>
          </a:xfrm>
        </p:spPr>
        <p:txBody>
          <a:bodyPr>
            <a:normAutofit/>
          </a:bodyPr>
          <a:lstStyle/>
          <a:p>
            <a:r>
              <a:rPr lang="en-US" sz="4000">
                <a:latin typeface="Avenir LT Std 65 Medium"/>
              </a:rPr>
              <a:t>Regional Funded Agencies</a:t>
            </a:r>
            <a:r>
              <a:rPr lang="en-US" sz="4000" dirty="0">
                <a:latin typeface="Avenir LT Std 65 Medium"/>
              </a:rPr>
              <a:t> </a:t>
            </a:r>
          </a:p>
        </p:txBody>
      </p:sp>
      <p:sp>
        <p:nvSpPr>
          <p:cNvPr id="11" name="Text Placeholder 2">
            <a:extLst>
              <a:ext uri="{FF2B5EF4-FFF2-40B4-BE49-F238E27FC236}">
                <a16:creationId xmlns:a16="http://schemas.microsoft.com/office/drawing/2014/main" id="{5CC9DE1B-0CA1-9DA1-3CA4-0ACD9479E2F5}"/>
              </a:ext>
            </a:extLst>
          </p:cNvPr>
          <p:cNvSpPr>
            <a:spLocks noGrp="1"/>
          </p:cNvSpPr>
          <p:nvPr>
            <p:ph type="body" sz="quarter" idx="10"/>
          </p:nvPr>
        </p:nvSpPr>
        <p:spPr>
          <a:xfrm>
            <a:off x="5442856" y="1574801"/>
            <a:ext cx="6386287" cy="4528456"/>
          </a:xfrm>
        </p:spPr>
        <p:txBody>
          <a:bodyPr vert="horz" lIns="91440" tIns="45720" rIns="91440" bIns="45720" rtlCol="0" anchor="t">
            <a:normAutofit fontScale="77500" lnSpcReduction="20000"/>
          </a:bodyPr>
          <a:lstStyle/>
          <a:p>
            <a:pPr marL="0" indent="0">
              <a:lnSpc>
                <a:spcPct val="120000"/>
              </a:lnSpc>
              <a:buNone/>
            </a:pPr>
            <a:r>
              <a:rPr lang="en-CA"/>
              <a:t>The communities outside of Edmonton have been significantly impacted by the rising cost of living. Housing insecurity and food insecurity are rising, and these challenges are intertwined with increased mental health needs. Transportation tends to be a particular need in the regions and often acts as a barrier to accessing needed services. </a:t>
            </a:r>
          </a:p>
          <a:p>
            <a:pPr marL="0" indent="0">
              <a:lnSpc>
                <a:spcPct val="120000"/>
              </a:lnSpc>
              <a:buNone/>
            </a:pPr>
            <a:r>
              <a:rPr lang="en-CA"/>
              <a:t>Our United Way supports programs, initiatives, and agency investments in several communities outside of the City of Edmonton, commonly referred to as the Alberta Capital Region or the Edmonton Metropolitan Region.  </a:t>
            </a:r>
          </a:p>
        </p:txBody>
      </p:sp>
    </p:spTree>
    <p:extLst>
      <p:ext uri="{BB962C8B-B14F-4D97-AF65-F5344CB8AC3E}">
        <p14:creationId xmlns:p14="http://schemas.microsoft.com/office/powerpoint/2010/main" val="2787429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CBF67-9716-8775-3520-FAA941B722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143B89-E9CB-8982-E873-9DB4015BFAD4}"/>
              </a:ext>
            </a:extLst>
          </p:cNvPr>
          <p:cNvSpPr>
            <a:spLocks noGrp="1"/>
          </p:cNvSpPr>
          <p:nvPr>
            <p:ph type="title"/>
          </p:nvPr>
        </p:nvSpPr>
        <p:spPr>
          <a:xfrm>
            <a:off x="5493174" y="53553"/>
            <a:ext cx="6386287" cy="1209674"/>
          </a:xfrm>
        </p:spPr>
        <p:txBody>
          <a:bodyPr>
            <a:normAutofit/>
          </a:bodyPr>
          <a:lstStyle/>
          <a:p>
            <a:r>
              <a:rPr lang="en-US" sz="4000">
                <a:latin typeface="Avenir LT Std 65 Medium"/>
              </a:rPr>
              <a:t>Regional Funded Agencies</a:t>
            </a:r>
            <a:r>
              <a:rPr lang="en-US" dirty="0">
                <a:latin typeface="Avenir LT Std 65 Medium"/>
              </a:rPr>
              <a:t> </a:t>
            </a:r>
          </a:p>
        </p:txBody>
      </p:sp>
      <p:graphicFrame>
        <p:nvGraphicFramePr>
          <p:cNvPr id="6" name="Diagram 5">
            <a:extLst>
              <a:ext uri="{FF2B5EF4-FFF2-40B4-BE49-F238E27FC236}">
                <a16:creationId xmlns:a16="http://schemas.microsoft.com/office/drawing/2014/main" id="{48C22486-D32E-5243-EDB5-AFCF03F7681C}"/>
              </a:ext>
            </a:extLst>
          </p:cNvPr>
          <p:cNvGraphicFramePr/>
          <p:nvPr>
            <p:extLst>
              <p:ext uri="{D42A27DB-BD31-4B8C-83A1-F6EECF244321}">
                <p14:modId xmlns:p14="http://schemas.microsoft.com/office/powerpoint/2010/main" val="1543793505"/>
              </p:ext>
            </p:extLst>
          </p:nvPr>
        </p:nvGraphicFramePr>
        <p:xfrm>
          <a:off x="5493174" y="916093"/>
          <a:ext cx="6468534" cy="2673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a:extLst>
              <a:ext uri="{FF2B5EF4-FFF2-40B4-BE49-F238E27FC236}">
                <a16:creationId xmlns:a16="http://schemas.microsoft.com/office/drawing/2014/main" id="{55B1C51C-BB53-318E-6431-9FBB63834003}"/>
              </a:ext>
            </a:extLst>
          </p:cNvPr>
          <p:cNvGraphicFramePr/>
          <p:nvPr>
            <p:extLst>
              <p:ext uri="{D42A27DB-BD31-4B8C-83A1-F6EECF244321}">
                <p14:modId xmlns:p14="http://schemas.microsoft.com/office/powerpoint/2010/main" val="4006188490"/>
              </p:ext>
            </p:extLst>
          </p:nvPr>
        </p:nvGraphicFramePr>
        <p:xfrm>
          <a:off x="6193730" y="3437467"/>
          <a:ext cx="4985173" cy="267377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32653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D1110-4804-8FE1-8223-10A9C5168732}"/>
              </a:ext>
            </a:extLst>
          </p:cNvPr>
          <p:cNvSpPr>
            <a:spLocks noGrp="1"/>
          </p:cNvSpPr>
          <p:nvPr>
            <p:ph type="title"/>
          </p:nvPr>
        </p:nvSpPr>
        <p:spPr/>
        <p:txBody>
          <a:bodyPr>
            <a:normAutofit/>
          </a:bodyPr>
          <a:lstStyle/>
          <a:p>
            <a:r>
              <a:rPr lang="en-US" sz="4000" b="0">
                <a:latin typeface="Avenir LT Std 65 Medium"/>
              </a:rPr>
              <a:t>Strategic Initiatives</a:t>
            </a:r>
          </a:p>
        </p:txBody>
      </p:sp>
      <p:graphicFrame>
        <p:nvGraphicFramePr>
          <p:cNvPr id="7" name="Table 6">
            <a:extLst>
              <a:ext uri="{FF2B5EF4-FFF2-40B4-BE49-F238E27FC236}">
                <a16:creationId xmlns:a16="http://schemas.microsoft.com/office/drawing/2014/main" id="{3954766C-78EE-89CA-DA0C-07C785FFC917}"/>
              </a:ext>
            </a:extLst>
          </p:cNvPr>
          <p:cNvGraphicFramePr>
            <a:graphicFrameLocks noGrp="1"/>
          </p:cNvGraphicFramePr>
          <p:nvPr>
            <p:extLst>
              <p:ext uri="{D42A27DB-BD31-4B8C-83A1-F6EECF244321}">
                <p14:modId xmlns:p14="http://schemas.microsoft.com/office/powerpoint/2010/main" val="1419763470"/>
              </p:ext>
            </p:extLst>
          </p:nvPr>
        </p:nvGraphicFramePr>
        <p:xfrm>
          <a:off x="528720" y="1311460"/>
          <a:ext cx="6702686" cy="4979339"/>
        </p:xfrm>
        <a:graphic>
          <a:graphicData uri="http://schemas.openxmlformats.org/drawingml/2006/table">
            <a:tbl>
              <a:tblPr>
                <a:tableStyleId>{F5AB1C69-6EDB-4FF4-983F-18BD219EF322}</a:tableStyleId>
              </a:tblPr>
              <a:tblGrid>
                <a:gridCol w="3265714">
                  <a:extLst>
                    <a:ext uri="{9D8B030D-6E8A-4147-A177-3AD203B41FA5}">
                      <a16:colId xmlns:a16="http://schemas.microsoft.com/office/drawing/2014/main" val="1936759554"/>
                    </a:ext>
                  </a:extLst>
                </a:gridCol>
                <a:gridCol w="3436972">
                  <a:extLst>
                    <a:ext uri="{9D8B030D-6E8A-4147-A177-3AD203B41FA5}">
                      <a16:colId xmlns:a16="http://schemas.microsoft.com/office/drawing/2014/main" val="519619855"/>
                    </a:ext>
                  </a:extLst>
                </a:gridCol>
              </a:tblGrid>
              <a:tr h="1511155">
                <a:tc>
                  <a:txBody>
                    <a:bodyPr/>
                    <a:lstStyle/>
                    <a:p>
                      <a:pPr marL="0" marR="0" lvl="0" indent="0" algn="l" rtl="0" eaLnBrk="1" fontAlgn="auto" latinLnBrk="0" hangingPunct="1">
                        <a:lnSpc>
                          <a:spcPct val="100000"/>
                        </a:lnSpc>
                        <a:spcBef>
                          <a:spcPts val="0"/>
                        </a:spcBef>
                        <a:spcAft>
                          <a:spcPts val="0"/>
                        </a:spcAft>
                        <a:buClrTx/>
                        <a:buSzTx/>
                        <a:buFontTx/>
                        <a:buNone/>
                      </a:pPr>
                      <a:r>
                        <a:rPr lang="en-CA" sz="1400" b="1">
                          <a:latin typeface="Avenir LT 55 Roman"/>
                        </a:rPr>
                        <a:t>211 Alberta </a:t>
                      </a:r>
                      <a:r>
                        <a:rPr lang="en-CA" sz="1400" b="0">
                          <a:latin typeface="Avenir LT Std 55 Roman"/>
                        </a:rPr>
                        <a:t>is a</a:t>
                      </a:r>
                      <a:r>
                        <a:rPr lang="en-CA" sz="1400">
                          <a:latin typeface="Avenir LT Std 55 Roman"/>
                        </a:rPr>
                        <a:t>n essential service, available 24/7, that helps Albertans find the right resource or service for whatever issue they need help with, at the right time.</a:t>
                      </a:r>
                    </a:p>
                  </a:txBody>
                  <a:tcPr marL="189720" marR="189720" marT="189720" marB="18972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a:latin typeface="Avenir LT 55 Roman" panose="02000903040000020003" pitchFamily="2" charset="0"/>
                        </a:rPr>
                        <a:t>All in for Youth </a:t>
                      </a:r>
                      <a:r>
                        <a:rPr lang="en-CA" sz="1400" b="1">
                          <a:latin typeface="Avenir LT Std 55 Roman" panose="020B0503020203020204" pitchFamily="34" charset="0"/>
                        </a:rPr>
                        <a:t>f</a:t>
                      </a:r>
                      <a:r>
                        <a:rPr lang="en-CA" sz="1400">
                          <a:latin typeface="Avenir LT Std 55 Roman" panose="020B0503020203020204" pitchFamily="34" charset="0"/>
                        </a:rPr>
                        <a:t>ocuses on getting children and youth successfully through their education years and on to high school completion with wraparound supports. </a:t>
                      </a:r>
                    </a:p>
                  </a:txBody>
                  <a:tcPr marL="189720" marR="189720" marT="189720" marB="189720" anchor="ctr"/>
                </a:tc>
                <a:extLst>
                  <a:ext uri="{0D108BD9-81ED-4DB2-BD59-A6C34878D82A}">
                    <a16:rowId xmlns:a16="http://schemas.microsoft.com/office/drawing/2014/main" val="2397413986"/>
                  </a:ext>
                </a:extLst>
              </a:tr>
              <a:tr h="17340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a:latin typeface="Avenir LT 55 Roman" panose="02000903040000020003" pitchFamily="2" charset="0"/>
                        </a:rPr>
                        <a:t>Empower U </a:t>
                      </a:r>
                      <a:r>
                        <a:rPr lang="en-CA" sz="1400">
                          <a:latin typeface="Avenir LT Std 55 Roman" panose="020B0503020203020204" pitchFamily="34" charset="0"/>
                        </a:rPr>
                        <a:t>a financial empowerment program that helps participants increase their knowledge, tools, and access to resources to meet their financial goals. </a:t>
                      </a:r>
                    </a:p>
                  </a:txBody>
                  <a:tcPr marL="189720" marR="189720" marT="189720" marB="18972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i="0" kern="1200">
                          <a:solidFill>
                            <a:schemeClr val="dk1"/>
                          </a:solidFill>
                          <a:effectLst/>
                          <a:latin typeface="Avenir LT 55 Roman" panose="02000903040000020003" pitchFamily="2" charset="0"/>
                          <a:ea typeface="+mn-ea"/>
                          <a:cs typeface="+mn-cs"/>
                        </a:rPr>
                        <a:t>Financial Reality Check </a:t>
                      </a:r>
                      <a:r>
                        <a:rPr lang="en-CA" sz="1400" b="0" i="0" kern="1200">
                          <a:solidFill>
                            <a:schemeClr val="dk1"/>
                          </a:solidFill>
                          <a:effectLst/>
                          <a:latin typeface="Avenir LT Std 45 Book" panose="020B0502020203020204" pitchFamily="34" charset="0"/>
                          <a:ea typeface="+mn-ea"/>
                          <a:cs typeface="+mn-cs"/>
                        </a:rPr>
                        <a:t>is an engaging, hands-on budgeting simulation designed to equip youth with essential financial literacy and money management skills. </a:t>
                      </a:r>
                      <a:endParaRPr lang="en-CA" sz="1100" b="0" i="0">
                        <a:latin typeface="Avenir LT Std 45 Book" panose="020B0502020203020204" pitchFamily="34" charset="0"/>
                      </a:endParaRPr>
                    </a:p>
                  </a:txBody>
                  <a:tcPr marL="189720" marR="189720" marT="189720" marB="189720" anchor="ctr"/>
                </a:tc>
                <a:extLst>
                  <a:ext uri="{0D108BD9-81ED-4DB2-BD59-A6C34878D82A}">
                    <a16:rowId xmlns:a16="http://schemas.microsoft.com/office/drawing/2014/main" val="1419054765"/>
                  </a:ext>
                </a:extLst>
              </a:tr>
              <a:tr h="17340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a:latin typeface="Avenir LT 55 Roman" panose="02000903040000020003" pitchFamily="2" charset="0"/>
                        </a:rPr>
                        <a:t>Make Your Mark </a:t>
                      </a:r>
                      <a:r>
                        <a:rPr lang="en-CA" sz="1400">
                          <a:latin typeface="Avenir LT Std 55 Roman" panose="020B0503020203020204" pitchFamily="34" charset="0"/>
                        </a:rPr>
                        <a:t>teaches Kindergarten to Grade 12 students about social issues, the opportunities in community, and how students can become changemakers. </a:t>
                      </a:r>
                    </a:p>
                  </a:txBody>
                  <a:tcPr marL="189720" marR="189720" marT="189720" marB="189720" anchor="ctr"/>
                </a:tc>
                <a:tc>
                  <a:txBody>
                    <a:bodyPr/>
                    <a:lstStyle/>
                    <a:p>
                      <a:pPr marL="0" marR="0" lvl="0" indent="0" algn="l" rtl="0" eaLnBrk="1" fontAlgn="auto" latinLnBrk="0" hangingPunct="1">
                        <a:lnSpc>
                          <a:spcPct val="100000"/>
                        </a:lnSpc>
                        <a:spcBef>
                          <a:spcPts val="0"/>
                        </a:spcBef>
                        <a:spcAft>
                          <a:spcPts val="0"/>
                        </a:spcAft>
                        <a:buClrTx/>
                        <a:buSzTx/>
                        <a:buFontTx/>
                        <a:buNone/>
                      </a:pPr>
                      <a:r>
                        <a:rPr lang="en-CA" sz="1400">
                          <a:latin typeface="Avenir LT Std 55 Roman"/>
                        </a:rPr>
                        <a:t>Initiatives like these help to better our community by ensuring there is support available for those in vulnerable positions.​ When our community comes together, lives change and possibilities open. </a:t>
                      </a:r>
                    </a:p>
                  </a:txBody>
                  <a:tcPr marL="189720" marR="189720" marT="189720" marB="189720" anchor="ctr"/>
                </a:tc>
                <a:extLst>
                  <a:ext uri="{0D108BD9-81ED-4DB2-BD59-A6C34878D82A}">
                    <a16:rowId xmlns:a16="http://schemas.microsoft.com/office/drawing/2014/main" val="4246265256"/>
                  </a:ext>
                </a:extLst>
              </a:tr>
            </a:tbl>
          </a:graphicData>
        </a:graphic>
      </p:graphicFrame>
    </p:spTree>
    <p:extLst>
      <p:ext uri="{BB962C8B-B14F-4D97-AF65-F5344CB8AC3E}">
        <p14:creationId xmlns:p14="http://schemas.microsoft.com/office/powerpoint/2010/main" val="3288812984"/>
      </p:ext>
    </p:extLst>
  </p:cSld>
  <p:clrMapOvr>
    <a:masterClrMapping/>
  </p:clrMapOvr>
</p:sld>
</file>

<file path=ppt/theme/theme1.xml><?xml version="1.0" encoding="utf-8"?>
<a:theme xmlns:a="http://schemas.openxmlformats.org/drawingml/2006/main" name="Title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912CE1EB-168D-4D33-B97D-F6CFB21C963B}"/>
    </a:ext>
  </a:extLst>
</a:theme>
</file>

<file path=ppt/theme/theme2.xml><?xml version="1.0" encoding="utf-8"?>
<a:theme xmlns:a="http://schemas.openxmlformats.org/drawingml/2006/main" name="Content Slides - Lef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94B917AE-FF08-4A65-96FD-58BF51979005}"/>
    </a:ext>
  </a:extLst>
</a:theme>
</file>

<file path=ppt/theme/theme3.xml><?xml version="1.0" encoding="utf-8"?>
<a:theme xmlns:a="http://schemas.openxmlformats.org/drawingml/2006/main" name="Content Slides - Right Align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3931D9E2-E4FF-4B76-9CDD-80C10E4C13A3}"/>
    </a:ext>
  </a:extLst>
</a:theme>
</file>

<file path=ppt/theme/theme4.xml><?xml version="1.0" encoding="utf-8"?>
<a:theme xmlns:a="http://schemas.openxmlformats.org/drawingml/2006/main" name="Content Slides - Justifie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CBC3875-F1F5-4E8D-BC83-60F02264EAD5}" vid="{25792CC7-E9E8-4A74-8D9E-693B7DE2C8F1}"/>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E29F61083D1B4FBA06B7E26A0D19D2" ma:contentTypeVersion="18" ma:contentTypeDescription="Create a new document." ma:contentTypeScope="" ma:versionID="cf32333ba377dbab90a615461f9cc6db">
  <xsd:schema xmlns:xsd="http://www.w3.org/2001/XMLSchema" xmlns:xs="http://www.w3.org/2001/XMLSchema" xmlns:p="http://schemas.microsoft.com/office/2006/metadata/properties" xmlns:ns2="13eba703-9cf6-486e-bf6c-83cf13346795" xmlns:ns3="0360a122-6a29-4710-8045-67fb26c4ed69" targetNamespace="http://schemas.microsoft.com/office/2006/metadata/properties" ma:root="true" ma:fieldsID="a591f45027889595cb04ee615f930694" ns2:_="" ns3:_="">
    <xsd:import namespace="13eba703-9cf6-486e-bf6c-83cf13346795"/>
    <xsd:import namespace="0360a122-6a29-4710-8045-67fb26c4ed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eba703-9cf6-486e-bf6c-83cf133467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d1067e84-1d34-4230-94d8-8f507bb4832e" ma:termSetId="09814cd3-568e-fe90-9814-8d621ff8fb84" ma:anchorId="fba54fb3-c3e1-fe81-a776-ca4b69148c4d" ma:open="true" ma:isKeyword="false">
      <xsd:complexType>
        <xsd:sequence>
          <xsd:element ref="pc:Terms" minOccurs="0" maxOccurs="1"/>
        </xsd:sequence>
      </xsd:complex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60a122-6a29-4710-8045-67fb26c4ed6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4fdd137-e2f7-4356-8908-3cc2dffa740b}" ma:internalName="TaxCatchAll" ma:showField="CatchAllData" ma:web="0360a122-6a29-4710-8045-67fb26c4ed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360a122-6a29-4710-8045-67fb26c4ed69" xsi:nil="true"/>
    <lcf76f155ced4ddcb4097134ff3c332f xmlns="13eba703-9cf6-486e-bf6c-83cf133467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5333ABF-B3FB-48C5-A084-D2F6A61E98EE}">
  <ds:schemaRefs>
    <ds:schemaRef ds:uri="0360a122-6a29-4710-8045-67fb26c4ed69"/>
    <ds:schemaRef ds:uri="13eba703-9cf6-486e-bf6c-83cf1334679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7F4D05F-0CD7-4CCA-8532-A99CF98F5556}">
  <ds:schemaRefs>
    <ds:schemaRef ds:uri="http://schemas.microsoft.com/sharepoint/v3/contenttype/forms"/>
  </ds:schemaRefs>
</ds:datastoreItem>
</file>

<file path=customXml/itemProps3.xml><?xml version="1.0" encoding="utf-8"?>
<ds:datastoreItem xmlns:ds="http://schemas.openxmlformats.org/officeDocument/2006/customXml" ds:itemID="{71890790-446C-4748-BB9A-416B7C00AE80}">
  <ds:schemaRefs>
    <ds:schemaRef ds:uri="0360a122-6a29-4710-8045-67fb26c4ed69"/>
    <ds:schemaRef ds:uri="13eba703-9cf6-486e-bf6c-83cf1334679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UW daily value moment - What is UW</Template>
  <Application>Microsoft Office PowerPoint</Application>
  <PresentationFormat>Widescreen</PresentationFormat>
  <Slides>6</Slides>
  <Notes>0</Notes>
  <HiddenSlides>0</HiddenSlides>
  <ScaleCrop>false</ScaleCrop>
  <HeadingPairs>
    <vt:vector size="4" baseType="variant">
      <vt:variant>
        <vt:lpstr>Theme</vt:lpstr>
      </vt:variant>
      <vt:variant>
        <vt:i4>4</vt:i4>
      </vt:variant>
      <vt:variant>
        <vt:lpstr>Slide Titles</vt:lpstr>
      </vt:variant>
      <vt:variant>
        <vt:i4>6</vt:i4>
      </vt:variant>
    </vt:vector>
  </HeadingPairs>
  <TitlesOfParts>
    <vt:vector size="10" baseType="lpstr">
      <vt:lpstr>Title Slides</vt:lpstr>
      <vt:lpstr>Content Slides - Left Aligned</vt:lpstr>
      <vt:lpstr>Content Slides - Right Aligned</vt:lpstr>
      <vt:lpstr>Content Slides - Justified</vt:lpstr>
      <vt:lpstr>Our Partners in Doing Local Good</vt:lpstr>
      <vt:lpstr>Social Sector Partnerships</vt:lpstr>
      <vt:lpstr>Front-Line Agency Funding</vt:lpstr>
      <vt:lpstr>Regional Funded Agencies </vt:lpstr>
      <vt:lpstr>Regional Funded Agencies </vt:lpstr>
      <vt:lpstr>Strategic Initiatives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Sadie Hinck</dc:creator>
  <cp:revision>28</cp:revision>
  <dcterms:created xsi:type="dcterms:W3CDTF">2024-08-29T16:46:51Z</dcterms:created>
  <dcterms:modified xsi:type="dcterms:W3CDTF">2026-07-22T20:06:13Z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0x01010093E29F61083D1B4FBA06B7E26A0D19D2</vt:lpwstr>
  </property>
  <property fmtid="{D5CDD505-2E9C-101B-9397-08002B2CF9AE}" pid="3" name="MediaServiceImageTags">
    <vt:lpwstr/>
  </property>
</Properties>
</file>