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3.xml" ContentType="application/vnd.openxmlformats-officedocument.theme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4"/>
    <p:sldMasterId id="2147483648" r:id="rId5"/>
    <p:sldMasterId id="2147483670" r:id="rId6"/>
    <p:sldMasterId id="2147483665" r:id="rId7"/>
  </p:sldMasterIdLst>
  <p:notesMasterIdLst>
    <p:notesMasterId r:id="rId12"/>
  </p:notesMasterIdLst>
  <p:sldIdLst>
    <p:sldId id="268" r:id="rId8"/>
    <p:sldId id="257" r:id="rId9"/>
    <p:sldId id="269" r:id="rId10"/>
    <p:sldId id="283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5577FD1F-8E95-65E2-2ECE-ED8B6FFBC6BC}" name="Sadie Hinck" initials="SH" userId="S::sHinck@myunitedway.ca::240d093c-2176-4898-8d3d-9021b41061d3" providerId="AD"/>
  <p188:author id="{A39D21D9-06D3-3E0A-2665-518CBC217BC3}" name="Patti Barrow" initials="PB" userId="S::pbarrow@myunitedway.ca::0ea03c11-0c28-45b7-a501-7df173efe3bf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A291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15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17AC997-E2F2-4EF5-B87E-3C48F9FEADCF}" v="52" dt="2026-07-23T15:28:53.569"/>
    <p1510:client id="{53B5B025-174D-E5E5-32AC-52E4A4ED5B50}" v="92" dt="2026-07-22T17:15:45.175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6" d="100"/>
          <a:sy n="86" d="100"/>
        </p:scale>
        <p:origin x="102" y="33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presProps" Target="presProps.xml"/><Relationship Id="rId18" Type="http://schemas.microsoft.com/office/2015/10/relationships/revisionInfo" Target="revisionInfo.xml"/><Relationship Id="rId3" Type="http://schemas.openxmlformats.org/officeDocument/2006/relationships/customXml" Target="../customXml/item3.xml"/><Relationship Id="rId7" Type="http://schemas.openxmlformats.org/officeDocument/2006/relationships/slideMaster" Target="slideMasters/slideMaster4.xml"/><Relationship Id="rId12" Type="http://schemas.openxmlformats.org/officeDocument/2006/relationships/notesMaster" Target="notesMasters/notesMaster1.xml"/><Relationship Id="rId17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4.xml"/><Relationship Id="rId5" Type="http://schemas.openxmlformats.org/officeDocument/2006/relationships/slideMaster" Target="slideMasters/slideMaster2.xml"/><Relationship Id="rId15" Type="http://schemas.openxmlformats.org/officeDocument/2006/relationships/theme" Target="theme/theme1.xml"/><Relationship Id="rId10" Type="http://schemas.openxmlformats.org/officeDocument/2006/relationships/slide" Target="slides/slide3.xml"/><Relationship Id="rId19" Type="http://schemas.microsoft.com/office/2018/10/relationships/authors" Target="author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2.xml"/><Relationship Id="rId1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avid Odumade" userId="S::dodumade@myunitedway.ca::4d206a0b-b72d-415a-95c5-a03444af5b80" providerId="AD" clId="Web-{3F242054-69B0-863F-7A26-4FD5D5D06F53}"/>
    <pc:docChg chg="modSld">
      <pc:chgData name="David Odumade" userId="S::dodumade@myunitedway.ca::4d206a0b-b72d-415a-95c5-a03444af5b80" providerId="AD" clId="Web-{3F242054-69B0-863F-7A26-4FD5D5D06F53}" dt="2026-06-24T17:37:33.878" v="17"/>
      <pc:docMkLst>
        <pc:docMk/>
      </pc:docMkLst>
      <pc:sldChg chg="delSp modSp">
        <pc:chgData name="David Odumade" userId="S::dodumade@myunitedway.ca::4d206a0b-b72d-415a-95c5-a03444af5b80" providerId="AD" clId="Web-{3F242054-69B0-863F-7A26-4FD5D5D06F53}" dt="2026-06-24T17:35:04.956" v="5"/>
        <pc:sldMkLst>
          <pc:docMk/>
          <pc:sldMk cId="3221399788" sldId="257"/>
        </pc:sldMkLst>
        <pc:spChg chg="mod">
          <ac:chgData name="David Odumade" userId="S::dodumade@myunitedway.ca::4d206a0b-b72d-415a-95c5-a03444af5b80" providerId="AD" clId="Web-{3F242054-69B0-863F-7A26-4FD5D5D06F53}" dt="2026-06-24T17:34:16.456" v="4" actId="20577"/>
          <ac:spMkLst>
            <pc:docMk/>
            <pc:sldMk cId="3221399788" sldId="257"/>
            <ac:spMk id="3" creationId="{F3547525-9FB4-2680-A41B-005CFEB0C2CD}"/>
          </ac:spMkLst>
        </pc:spChg>
      </pc:sldChg>
      <pc:sldChg chg="addSp delSp modSp">
        <pc:chgData name="David Odumade" userId="S::dodumade@myunitedway.ca::4d206a0b-b72d-415a-95c5-a03444af5b80" providerId="AD" clId="Web-{3F242054-69B0-863F-7A26-4FD5D5D06F53}" dt="2026-06-24T17:37:33.878" v="17"/>
        <pc:sldMkLst>
          <pc:docMk/>
          <pc:sldMk cId="3654230073" sldId="268"/>
        </pc:sldMkLst>
        <pc:picChg chg="mod">
          <ac:chgData name="David Odumade" userId="S::dodumade@myunitedway.ca::4d206a0b-b72d-415a-95c5-a03444af5b80" providerId="AD" clId="Web-{3F242054-69B0-863F-7A26-4FD5D5D06F53}" dt="2026-06-24T17:37:07.019" v="14" actId="14100"/>
          <ac:picMkLst>
            <pc:docMk/>
            <pc:sldMk cId="3654230073" sldId="268"/>
            <ac:picMk id="2" creationId="{999E75B1-69AB-6675-E80A-C9E61C7F0210}"/>
          </ac:picMkLst>
        </pc:picChg>
      </pc:sldChg>
      <pc:sldChg chg="delSp modSp">
        <pc:chgData name="David Odumade" userId="S::dodumade@myunitedway.ca::4d206a0b-b72d-415a-95c5-a03444af5b80" providerId="AD" clId="Web-{3F242054-69B0-863F-7A26-4FD5D5D06F53}" dt="2026-06-24T17:35:30.675" v="8"/>
        <pc:sldMkLst>
          <pc:docMk/>
          <pc:sldMk cId="1352873376" sldId="269"/>
        </pc:sldMkLst>
      </pc:sldChg>
    </pc:docChg>
  </pc:docChgLst>
  <pc:docChgLst>
    <pc:chgData name="Patti Barrow" userId="0ea03c11-0c28-45b7-a501-7df173efe3bf" providerId="ADAL" clId="{2ABD9FB6-0798-4E00-BFBA-615F941A66BE}"/>
    <pc:docChg chg="custSel modSld">
      <pc:chgData name="Patti Barrow" userId="0ea03c11-0c28-45b7-a501-7df173efe3bf" providerId="ADAL" clId="{2ABD9FB6-0798-4E00-BFBA-615F941A66BE}" dt="2026-06-25T19:21:36.966" v="5" actId="478"/>
      <pc:docMkLst>
        <pc:docMk/>
      </pc:docMkLst>
    </pc:docChg>
  </pc:docChgLst>
  <pc:docChgLst>
    <pc:chgData name="David Odumade" userId="S::dodumade@myunitedway.ca::4d206a0b-b72d-415a-95c5-a03444af5b80" providerId="AD" clId="Web-{117AC997-E2F2-4EF5-B87E-3C48F9FEADCF}"/>
    <pc:docChg chg="addSld delSld modSld">
      <pc:chgData name="David Odumade" userId="S::dodumade@myunitedway.ca::4d206a0b-b72d-415a-95c5-a03444af5b80" providerId="AD" clId="Web-{117AC997-E2F2-4EF5-B87E-3C48F9FEADCF}" dt="2026-07-23T15:28:53.569" v="57" actId="14100"/>
      <pc:docMkLst>
        <pc:docMk/>
      </pc:docMkLst>
      <pc:sldChg chg="modSp del">
        <pc:chgData name="David Odumade" userId="S::dodumade@myunitedway.ca::4d206a0b-b72d-415a-95c5-a03444af5b80" providerId="AD" clId="Web-{117AC997-E2F2-4EF5-B87E-3C48F9FEADCF}" dt="2026-07-23T15:28:31.928" v="56"/>
        <pc:sldMkLst>
          <pc:docMk/>
          <pc:sldMk cId="3003576541" sldId="259"/>
        </pc:sldMkLst>
        <pc:picChg chg="mod">
          <ac:chgData name="David Odumade" userId="S::dodumade@myunitedway.ca::4d206a0b-b72d-415a-95c5-a03444af5b80" providerId="AD" clId="Web-{117AC997-E2F2-4EF5-B87E-3C48F9FEADCF}" dt="2026-07-23T15:22:37.035" v="1" actId="1076"/>
          <ac:picMkLst>
            <pc:docMk/>
            <pc:sldMk cId="3003576541" sldId="259"/>
            <ac:picMk id="5" creationId="{DBFBBBF5-6CCB-D224-8501-CF2DF81CF089}"/>
          </ac:picMkLst>
        </pc:picChg>
      </pc:sldChg>
      <pc:sldChg chg="addSp delSp modSp add">
        <pc:chgData name="David Odumade" userId="S::dodumade@myunitedway.ca::4d206a0b-b72d-415a-95c5-a03444af5b80" providerId="AD" clId="Web-{117AC997-E2F2-4EF5-B87E-3C48F9FEADCF}" dt="2026-07-23T15:28:53.569" v="57" actId="14100"/>
        <pc:sldMkLst>
          <pc:docMk/>
          <pc:sldMk cId="529392440" sldId="283"/>
        </pc:sldMkLst>
        <pc:spChg chg="mod">
          <ac:chgData name="David Odumade" userId="S::dodumade@myunitedway.ca::4d206a0b-b72d-415a-95c5-a03444af5b80" providerId="AD" clId="Web-{117AC997-E2F2-4EF5-B87E-3C48F9FEADCF}" dt="2026-07-23T15:28:53.569" v="57" actId="14100"/>
          <ac:spMkLst>
            <pc:docMk/>
            <pc:sldMk cId="529392440" sldId="283"/>
            <ac:spMk id="2" creationId="{A42D7AE3-4674-447C-D935-9CF46B4A371A}"/>
          </ac:spMkLst>
        </pc:spChg>
        <pc:spChg chg="mod">
          <ac:chgData name="David Odumade" userId="S::dodumade@myunitedway.ca::4d206a0b-b72d-415a-95c5-a03444af5b80" providerId="AD" clId="Web-{117AC997-E2F2-4EF5-B87E-3C48F9FEADCF}" dt="2026-07-23T15:28:19.178" v="54" actId="14100"/>
          <ac:spMkLst>
            <pc:docMk/>
            <pc:sldMk cId="529392440" sldId="283"/>
            <ac:spMk id="6" creationId="{22C7106F-3E61-6FEE-1C0B-29065F921046}"/>
          </ac:spMkLst>
        </pc:spChg>
        <pc:picChg chg="del">
          <ac:chgData name="David Odumade" userId="S::dodumade@myunitedway.ca::4d206a0b-b72d-415a-95c5-a03444af5b80" providerId="AD" clId="Web-{117AC997-E2F2-4EF5-B87E-3C48F9FEADCF}" dt="2026-07-23T15:23:35.113" v="3"/>
          <ac:picMkLst>
            <pc:docMk/>
            <pc:sldMk cId="529392440" sldId="283"/>
            <ac:picMk id="4" creationId="{15965E2F-0CAD-6758-0874-94629F322896}"/>
          </ac:picMkLst>
        </pc:picChg>
        <pc:picChg chg="add mod">
          <ac:chgData name="David Odumade" userId="S::dodumade@myunitedway.ca::4d206a0b-b72d-415a-95c5-a03444af5b80" providerId="AD" clId="Web-{117AC997-E2F2-4EF5-B87E-3C48F9FEADCF}" dt="2026-07-23T15:28:13.912" v="53" actId="1076"/>
          <ac:picMkLst>
            <pc:docMk/>
            <pc:sldMk cId="529392440" sldId="283"/>
            <ac:picMk id="5" creationId="{1C2A8DE8-A83A-C8B3-0AE4-94CC54533EB1}"/>
          </ac:picMkLst>
        </pc:picChg>
      </pc:sldChg>
      <pc:sldMasterChg chg="addSldLayout">
        <pc:chgData name="David Odumade" userId="S::dodumade@myunitedway.ca::4d206a0b-b72d-415a-95c5-a03444af5b80" providerId="AD" clId="Web-{117AC997-E2F2-4EF5-B87E-3C48F9FEADCF}" dt="2026-07-23T15:23:20.035" v="2"/>
        <pc:sldMasterMkLst>
          <pc:docMk/>
          <pc:sldMasterMk cId="1349283940" sldId="2147483648"/>
        </pc:sldMasterMkLst>
        <pc:sldLayoutChg chg="add replId">
          <pc:chgData name="David Odumade" userId="S::dodumade@myunitedway.ca::4d206a0b-b72d-415a-95c5-a03444af5b80" providerId="AD" clId="Web-{117AC997-E2F2-4EF5-B87E-3C48F9FEADCF}" dt="2026-07-23T15:23:20.035" v="2"/>
          <pc:sldLayoutMkLst>
            <pc:docMk/>
            <pc:sldMasterMk cId="1349283940" sldId="2147483648"/>
            <pc:sldLayoutMk cId="2698904605" sldId="2147483671"/>
          </pc:sldLayoutMkLst>
        </pc:sldLayoutChg>
      </pc:sldMasterChg>
    </pc:docChg>
  </pc:docChgLst>
  <pc:docChgLst>
    <pc:chgData name="David Odumade" userId="S::dodumade@myunitedway.ca::4d206a0b-b72d-415a-95c5-a03444af5b80" providerId="AD" clId="Web-{53B5B025-174D-E5E5-32AC-52E4A4ED5B50}"/>
    <pc:docChg chg="addSld delSld modSld">
      <pc:chgData name="David Odumade" userId="S::dodumade@myunitedway.ca::4d206a0b-b72d-415a-95c5-a03444af5b80" providerId="AD" clId="Web-{53B5B025-174D-E5E5-32AC-52E4A4ED5B50}" dt="2026-07-22T17:15:45.175" v="90" actId="14100"/>
      <pc:docMkLst>
        <pc:docMk/>
      </pc:docMkLst>
      <pc:sldChg chg="modSp">
        <pc:chgData name="David Odumade" userId="S::dodumade@myunitedway.ca::4d206a0b-b72d-415a-95c5-a03444af5b80" providerId="AD" clId="Web-{53B5B025-174D-E5E5-32AC-52E4A4ED5B50}" dt="2026-07-22T17:11:06.907" v="60" actId="20577"/>
        <pc:sldMkLst>
          <pc:docMk/>
          <pc:sldMk cId="3221399788" sldId="257"/>
        </pc:sldMkLst>
        <pc:spChg chg="mod">
          <ac:chgData name="David Odumade" userId="S::dodumade@myunitedway.ca::4d206a0b-b72d-415a-95c5-a03444af5b80" providerId="AD" clId="Web-{53B5B025-174D-E5E5-32AC-52E4A4ED5B50}" dt="2026-07-22T17:11:06.907" v="60" actId="20577"/>
          <ac:spMkLst>
            <pc:docMk/>
            <pc:sldMk cId="3221399788" sldId="257"/>
            <ac:spMk id="3" creationId="{F3547525-9FB4-2680-A41B-005CFEB0C2CD}"/>
          </ac:spMkLst>
        </pc:spChg>
      </pc:sldChg>
      <pc:sldChg chg="addSp delSp modSp add">
        <pc:chgData name="David Odumade" userId="S::dodumade@myunitedway.ca::4d206a0b-b72d-415a-95c5-a03444af5b80" providerId="AD" clId="Web-{53B5B025-174D-E5E5-32AC-52E4A4ED5B50}" dt="2026-07-22T17:15:45.175" v="90" actId="14100"/>
        <pc:sldMkLst>
          <pc:docMk/>
          <pc:sldMk cId="3003576541" sldId="259"/>
        </pc:sldMkLst>
        <pc:spChg chg="del">
          <ac:chgData name="David Odumade" userId="S::dodumade@myunitedway.ca::4d206a0b-b72d-415a-95c5-a03444af5b80" providerId="AD" clId="Web-{53B5B025-174D-E5E5-32AC-52E4A4ED5B50}" dt="2026-07-22T17:14:59.721" v="81"/>
          <ac:spMkLst>
            <pc:docMk/>
            <pc:sldMk cId="3003576541" sldId="259"/>
            <ac:spMk id="2" creationId="{7BF624E3-FAA0-B6AF-AB1A-E1F401FB12E8}"/>
          </ac:spMkLst>
        </pc:spChg>
        <pc:spChg chg="del mod">
          <ac:chgData name="David Odumade" userId="S::dodumade@myunitedway.ca::4d206a0b-b72d-415a-95c5-a03444af5b80" providerId="AD" clId="Web-{53B5B025-174D-E5E5-32AC-52E4A4ED5B50}" dt="2026-07-22T17:14:52.190" v="79"/>
          <ac:spMkLst>
            <pc:docMk/>
            <pc:sldMk cId="3003576541" sldId="259"/>
            <ac:spMk id="3" creationId="{C53CE356-8981-F2F3-39B2-8B4B66F36868}"/>
          </ac:spMkLst>
        </pc:spChg>
        <pc:spChg chg="add del mod">
          <ac:chgData name="David Odumade" userId="S::dodumade@myunitedway.ca::4d206a0b-b72d-415a-95c5-a03444af5b80" providerId="AD" clId="Web-{53B5B025-174D-E5E5-32AC-52E4A4ED5B50}" dt="2026-07-22T17:15:06.378" v="82"/>
          <ac:spMkLst>
            <pc:docMk/>
            <pc:sldMk cId="3003576541" sldId="259"/>
            <ac:spMk id="7" creationId="{7D980B82-01C4-49CB-E413-7AF137FE1424}"/>
          </ac:spMkLst>
        </pc:spChg>
        <pc:picChg chg="add mod">
          <ac:chgData name="David Odumade" userId="S::dodumade@myunitedway.ca::4d206a0b-b72d-415a-95c5-a03444af5b80" providerId="AD" clId="Web-{53B5B025-174D-E5E5-32AC-52E4A4ED5B50}" dt="2026-07-22T17:15:45.175" v="90" actId="14100"/>
          <ac:picMkLst>
            <pc:docMk/>
            <pc:sldMk cId="3003576541" sldId="259"/>
            <ac:picMk id="5" creationId="{DBFBBBF5-6CCB-D224-8501-CF2DF81CF089}"/>
          </ac:picMkLst>
        </pc:picChg>
      </pc:sldChg>
      <pc:sldChg chg="addSp delSp modSp del">
        <pc:chgData name="David Odumade" userId="S::dodumade@myunitedway.ca::4d206a0b-b72d-415a-95c5-a03444af5b80" providerId="AD" clId="Web-{53B5B025-174D-E5E5-32AC-52E4A4ED5B50}" dt="2026-07-22T17:15:09.237" v="83"/>
        <pc:sldMkLst>
          <pc:docMk/>
          <pc:sldMk cId="2097029485" sldId="262"/>
        </pc:sldMkLst>
        <pc:picChg chg="add mod">
          <ac:chgData name="David Odumade" userId="S::dodumade@myunitedway.ca::4d206a0b-b72d-415a-95c5-a03444af5b80" providerId="AD" clId="Web-{53B5B025-174D-E5E5-32AC-52E4A4ED5B50}" dt="2026-07-22T17:13:15.346" v="74" actId="1076"/>
          <ac:picMkLst>
            <pc:docMk/>
            <pc:sldMk cId="2097029485" sldId="262"/>
            <ac:picMk id="2" creationId="{41759F23-9FB0-DBBC-8C4C-DF309793CB92}"/>
          </ac:picMkLst>
        </pc:picChg>
        <pc:picChg chg="del mod">
          <ac:chgData name="David Odumade" userId="S::dodumade@myunitedway.ca::4d206a0b-b72d-415a-95c5-a03444af5b80" providerId="AD" clId="Web-{53B5B025-174D-E5E5-32AC-52E4A4ED5B50}" dt="2026-07-22T17:13:20.236" v="75"/>
          <ac:picMkLst>
            <pc:docMk/>
            <pc:sldMk cId="2097029485" sldId="262"/>
            <ac:picMk id="3" creationId="{09C86FBF-972A-D1DB-ACF9-D9C5227ACABA}"/>
          </ac:picMkLst>
        </pc:picChg>
      </pc:sldChg>
      <pc:sldChg chg="modSp">
        <pc:chgData name="David Odumade" userId="S::dodumade@myunitedway.ca::4d206a0b-b72d-415a-95c5-a03444af5b80" providerId="AD" clId="Web-{53B5B025-174D-E5E5-32AC-52E4A4ED5B50}" dt="2026-07-22T17:11:35.251" v="65" actId="14100"/>
        <pc:sldMkLst>
          <pc:docMk/>
          <pc:sldMk cId="1352873376" sldId="269"/>
        </pc:sldMkLst>
        <pc:spChg chg="mod">
          <ac:chgData name="David Odumade" userId="S::dodumade@myunitedway.ca::4d206a0b-b72d-415a-95c5-a03444af5b80" providerId="AD" clId="Web-{53B5B025-174D-E5E5-32AC-52E4A4ED5B50}" dt="2026-07-22T17:11:35.251" v="65" actId="14100"/>
          <ac:spMkLst>
            <pc:docMk/>
            <pc:sldMk cId="1352873376" sldId="269"/>
            <ac:spMk id="5" creationId="{5FD1A817-7C30-9404-665E-4F229FBC01EC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CA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2F01E6C-39F5-47C2-9B40-D4D60FDC4D1A}" type="datetimeFigureOut">
              <a:rPr lang="en-CA" smtClean="0"/>
              <a:t>2026-07-23</a:t>
            </a:fld>
            <a:endParaRPr lang="en-CA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CA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0E34667-6FA5-4C98-8C8A-0FA512A73AE8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42347426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2.jpeg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-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A person and child hugging&#10;&#10;Description automatically generated">
            <a:extLst>
              <a:ext uri="{FF2B5EF4-FFF2-40B4-BE49-F238E27FC236}">
                <a16:creationId xmlns:a16="http://schemas.microsoft.com/office/drawing/2014/main" id="{B71F8472-5CB8-3526-E495-FB7E7922248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19600" y="2012050"/>
            <a:ext cx="7772400" cy="4845950"/>
          </a:xfrm>
          <a:prstGeom prst="rect">
            <a:avLst/>
          </a:prstGeom>
        </p:spPr>
      </p:pic>
      <p:sp>
        <p:nvSpPr>
          <p:cNvPr id="4" name="Title 3">
            <a:extLst>
              <a:ext uri="{FF2B5EF4-FFF2-40B4-BE49-F238E27FC236}">
                <a16:creationId xmlns:a16="http://schemas.microsoft.com/office/drawing/2014/main" id="{6371A92A-1826-C86F-6907-BAE8378B170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29640" y="1175162"/>
            <a:ext cx="6321552" cy="2772951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TITLE</a:t>
            </a:r>
            <a:endParaRPr lang="en-CA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55E6FD61-FC2B-2ABE-113D-1A6DA104172D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930275" y="3948113"/>
            <a:ext cx="5224463" cy="102303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Click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31494976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- F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>
            <a:extLst>
              <a:ext uri="{FF2B5EF4-FFF2-40B4-BE49-F238E27FC236}">
                <a16:creationId xmlns:a16="http://schemas.microsoft.com/office/drawing/2014/main" id="{17C445C8-7B96-382E-A6B5-0A5C5548C663}"/>
              </a:ext>
            </a:extLst>
          </p:cNvPr>
          <p:cNvGrpSpPr/>
          <p:nvPr userDrawn="1"/>
        </p:nvGrpSpPr>
        <p:grpSpPr>
          <a:xfrm>
            <a:off x="-3321057" y="1001486"/>
            <a:ext cx="8701960" cy="4094478"/>
            <a:chOff x="-2367861" y="1504524"/>
            <a:chExt cx="7891932" cy="3713339"/>
          </a:xfrm>
        </p:grpSpPr>
        <p:sp>
          <p:nvSpPr>
            <p:cNvPr id="8" name="Delay 7">
              <a:extLst>
                <a:ext uri="{FF2B5EF4-FFF2-40B4-BE49-F238E27FC236}">
                  <a16:creationId xmlns:a16="http://schemas.microsoft.com/office/drawing/2014/main" id="{B06F0D8D-01DF-733E-E820-3B3BC070EF8D}"/>
                </a:ext>
              </a:extLst>
            </p:cNvPr>
            <p:cNvSpPr/>
            <p:nvPr userDrawn="1"/>
          </p:nvSpPr>
          <p:spPr>
            <a:xfrm>
              <a:off x="-1851199" y="1795209"/>
              <a:ext cx="7207810" cy="3267584"/>
            </a:xfrm>
            <a:custGeom>
              <a:avLst/>
              <a:gdLst>
                <a:gd name="connsiteX0" fmla="*/ 0 w 3334215"/>
                <a:gd name="connsiteY0" fmla="*/ 0 h 3334215"/>
                <a:gd name="connsiteX1" fmla="*/ 1667108 w 3334215"/>
                <a:gd name="connsiteY1" fmla="*/ 0 h 3334215"/>
                <a:gd name="connsiteX2" fmla="*/ 3334216 w 3334215"/>
                <a:gd name="connsiteY2" fmla="*/ 1667108 h 3334215"/>
                <a:gd name="connsiteX3" fmla="*/ 1667108 w 3334215"/>
                <a:gd name="connsiteY3" fmla="*/ 3334216 h 3334215"/>
                <a:gd name="connsiteX4" fmla="*/ 0 w 3334215"/>
                <a:gd name="connsiteY4" fmla="*/ 3334215 h 3334215"/>
                <a:gd name="connsiteX5" fmla="*/ 0 w 3334215"/>
                <a:gd name="connsiteY5" fmla="*/ 0 h 3334215"/>
                <a:gd name="connsiteX0" fmla="*/ 0 w 7369952"/>
                <a:gd name="connsiteY0" fmla="*/ 0 h 3341091"/>
                <a:gd name="connsiteX1" fmla="*/ 5702844 w 7369952"/>
                <a:gd name="connsiteY1" fmla="*/ 6875 h 3341091"/>
                <a:gd name="connsiteX2" fmla="*/ 7369952 w 7369952"/>
                <a:gd name="connsiteY2" fmla="*/ 1673983 h 3341091"/>
                <a:gd name="connsiteX3" fmla="*/ 5702844 w 7369952"/>
                <a:gd name="connsiteY3" fmla="*/ 3341091 h 3341091"/>
                <a:gd name="connsiteX4" fmla="*/ 4035736 w 7369952"/>
                <a:gd name="connsiteY4" fmla="*/ 3341090 h 3341091"/>
                <a:gd name="connsiteX5" fmla="*/ 0 w 7369952"/>
                <a:gd name="connsiteY5" fmla="*/ 0 h 3341091"/>
                <a:gd name="connsiteX0" fmla="*/ 0 w 7369952"/>
                <a:gd name="connsiteY0" fmla="*/ 0 h 3341091"/>
                <a:gd name="connsiteX1" fmla="*/ 5702844 w 7369952"/>
                <a:gd name="connsiteY1" fmla="*/ 6875 h 3341091"/>
                <a:gd name="connsiteX2" fmla="*/ 7369952 w 7369952"/>
                <a:gd name="connsiteY2" fmla="*/ 1673983 h 3341091"/>
                <a:gd name="connsiteX3" fmla="*/ 5702844 w 7369952"/>
                <a:gd name="connsiteY3" fmla="*/ 3341091 h 3341091"/>
                <a:gd name="connsiteX4" fmla="*/ 6876 w 7369952"/>
                <a:gd name="connsiteY4" fmla="*/ 3341090 h 3341091"/>
                <a:gd name="connsiteX5" fmla="*/ 0 w 7369952"/>
                <a:gd name="connsiteY5" fmla="*/ 0 h 33410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369952" h="3341091">
                  <a:moveTo>
                    <a:pt x="0" y="0"/>
                  </a:moveTo>
                  <a:lnTo>
                    <a:pt x="5702844" y="6875"/>
                  </a:lnTo>
                  <a:cubicBezTo>
                    <a:pt x="6623562" y="6875"/>
                    <a:pt x="7369952" y="753265"/>
                    <a:pt x="7369952" y="1673983"/>
                  </a:cubicBezTo>
                  <a:cubicBezTo>
                    <a:pt x="7369952" y="2594701"/>
                    <a:pt x="6623562" y="3341091"/>
                    <a:pt x="5702844" y="3341091"/>
                  </a:cubicBezTo>
                  <a:lnTo>
                    <a:pt x="6876" y="334109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 l="25077"/>
              </a:stretch>
            </a:blip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Delay 7">
              <a:extLst>
                <a:ext uri="{FF2B5EF4-FFF2-40B4-BE49-F238E27FC236}">
                  <a16:creationId xmlns:a16="http://schemas.microsoft.com/office/drawing/2014/main" id="{D918AD82-7406-0047-6A7A-25F1B605767B}"/>
                </a:ext>
              </a:extLst>
            </p:cNvPr>
            <p:cNvSpPr/>
            <p:nvPr userDrawn="1"/>
          </p:nvSpPr>
          <p:spPr>
            <a:xfrm>
              <a:off x="-2367861" y="1640137"/>
              <a:ext cx="7891932" cy="3577726"/>
            </a:xfrm>
            <a:custGeom>
              <a:avLst/>
              <a:gdLst>
                <a:gd name="connsiteX0" fmla="*/ 0 w 3334215"/>
                <a:gd name="connsiteY0" fmla="*/ 0 h 3334215"/>
                <a:gd name="connsiteX1" fmla="*/ 1667108 w 3334215"/>
                <a:gd name="connsiteY1" fmla="*/ 0 h 3334215"/>
                <a:gd name="connsiteX2" fmla="*/ 3334216 w 3334215"/>
                <a:gd name="connsiteY2" fmla="*/ 1667108 h 3334215"/>
                <a:gd name="connsiteX3" fmla="*/ 1667108 w 3334215"/>
                <a:gd name="connsiteY3" fmla="*/ 3334216 h 3334215"/>
                <a:gd name="connsiteX4" fmla="*/ 0 w 3334215"/>
                <a:gd name="connsiteY4" fmla="*/ 3334215 h 3334215"/>
                <a:gd name="connsiteX5" fmla="*/ 0 w 3334215"/>
                <a:gd name="connsiteY5" fmla="*/ 0 h 3334215"/>
                <a:gd name="connsiteX0" fmla="*/ 0 w 7369952"/>
                <a:gd name="connsiteY0" fmla="*/ 0 h 3341091"/>
                <a:gd name="connsiteX1" fmla="*/ 5702844 w 7369952"/>
                <a:gd name="connsiteY1" fmla="*/ 6875 h 3341091"/>
                <a:gd name="connsiteX2" fmla="*/ 7369952 w 7369952"/>
                <a:gd name="connsiteY2" fmla="*/ 1673983 h 3341091"/>
                <a:gd name="connsiteX3" fmla="*/ 5702844 w 7369952"/>
                <a:gd name="connsiteY3" fmla="*/ 3341091 h 3341091"/>
                <a:gd name="connsiteX4" fmla="*/ 4035736 w 7369952"/>
                <a:gd name="connsiteY4" fmla="*/ 3341090 h 3341091"/>
                <a:gd name="connsiteX5" fmla="*/ 0 w 7369952"/>
                <a:gd name="connsiteY5" fmla="*/ 0 h 3341091"/>
                <a:gd name="connsiteX0" fmla="*/ 0 w 7369952"/>
                <a:gd name="connsiteY0" fmla="*/ 0 h 3341091"/>
                <a:gd name="connsiteX1" fmla="*/ 5702844 w 7369952"/>
                <a:gd name="connsiteY1" fmla="*/ 6875 h 3341091"/>
                <a:gd name="connsiteX2" fmla="*/ 7369952 w 7369952"/>
                <a:gd name="connsiteY2" fmla="*/ 1673983 h 3341091"/>
                <a:gd name="connsiteX3" fmla="*/ 5702844 w 7369952"/>
                <a:gd name="connsiteY3" fmla="*/ 3341091 h 3341091"/>
                <a:gd name="connsiteX4" fmla="*/ 6876 w 7369952"/>
                <a:gd name="connsiteY4" fmla="*/ 3341090 h 3341091"/>
                <a:gd name="connsiteX5" fmla="*/ 0 w 7369952"/>
                <a:gd name="connsiteY5" fmla="*/ 0 h 33410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369952" h="3341091">
                  <a:moveTo>
                    <a:pt x="0" y="0"/>
                  </a:moveTo>
                  <a:lnTo>
                    <a:pt x="5702844" y="6875"/>
                  </a:lnTo>
                  <a:cubicBezTo>
                    <a:pt x="6623562" y="6875"/>
                    <a:pt x="7369952" y="753265"/>
                    <a:pt x="7369952" y="1673983"/>
                  </a:cubicBezTo>
                  <a:cubicBezTo>
                    <a:pt x="7369952" y="2594701"/>
                    <a:pt x="6623562" y="3341091"/>
                    <a:pt x="5702844" y="3341091"/>
                  </a:cubicBezTo>
                  <a:lnTo>
                    <a:pt x="6876" y="334109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76200">
              <a:solidFill>
                <a:srgbClr val="DA291C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Delay 7">
              <a:extLst>
                <a:ext uri="{FF2B5EF4-FFF2-40B4-BE49-F238E27FC236}">
                  <a16:creationId xmlns:a16="http://schemas.microsoft.com/office/drawing/2014/main" id="{9349FE7F-3C2D-4F00-25CC-7809D8DCF20B}"/>
                </a:ext>
              </a:extLst>
            </p:cNvPr>
            <p:cNvSpPr/>
            <p:nvPr userDrawn="1"/>
          </p:nvSpPr>
          <p:spPr>
            <a:xfrm>
              <a:off x="-716583" y="1504524"/>
              <a:ext cx="5847384" cy="581370"/>
            </a:xfrm>
            <a:custGeom>
              <a:avLst/>
              <a:gdLst>
                <a:gd name="connsiteX0" fmla="*/ 0 w 3334215"/>
                <a:gd name="connsiteY0" fmla="*/ 0 h 3334215"/>
                <a:gd name="connsiteX1" fmla="*/ 1667108 w 3334215"/>
                <a:gd name="connsiteY1" fmla="*/ 0 h 3334215"/>
                <a:gd name="connsiteX2" fmla="*/ 3334216 w 3334215"/>
                <a:gd name="connsiteY2" fmla="*/ 1667108 h 3334215"/>
                <a:gd name="connsiteX3" fmla="*/ 1667108 w 3334215"/>
                <a:gd name="connsiteY3" fmla="*/ 3334216 h 3334215"/>
                <a:gd name="connsiteX4" fmla="*/ 0 w 3334215"/>
                <a:gd name="connsiteY4" fmla="*/ 3334215 h 3334215"/>
                <a:gd name="connsiteX5" fmla="*/ 0 w 3334215"/>
                <a:gd name="connsiteY5" fmla="*/ 0 h 3334215"/>
                <a:gd name="connsiteX0" fmla="*/ 0 w 7369952"/>
                <a:gd name="connsiteY0" fmla="*/ 0 h 3341091"/>
                <a:gd name="connsiteX1" fmla="*/ 5702844 w 7369952"/>
                <a:gd name="connsiteY1" fmla="*/ 6875 h 3341091"/>
                <a:gd name="connsiteX2" fmla="*/ 7369952 w 7369952"/>
                <a:gd name="connsiteY2" fmla="*/ 1673983 h 3341091"/>
                <a:gd name="connsiteX3" fmla="*/ 5702844 w 7369952"/>
                <a:gd name="connsiteY3" fmla="*/ 3341091 h 3341091"/>
                <a:gd name="connsiteX4" fmla="*/ 4035736 w 7369952"/>
                <a:gd name="connsiteY4" fmla="*/ 3341090 h 3341091"/>
                <a:gd name="connsiteX5" fmla="*/ 0 w 7369952"/>
                <a:gd name="connsiteY5" fmla="*/ 0 h 3341091"/>
                <a:gd name="connsiteX0" fmla="*/ 0 w 7369952"/>
                <a:gd name="connsiteY0" fmla="*/ 0 h 3341091"/>
                <a:gd name="connsiteX1" fmla="*/ 5702844 w 7369952"/>
                <a:gd name="connsiteY1" fmla="*/ 6875 h 3341091"/>
                <a:gd name="connsiteX2" fmla="*/ 7369952 w 7369952"/>
                <a:gd name="connsiteY2" fmla="*/ 1673983 h 3341091"/>
                <a:gd name="connsiteX3" fmla="*/ 5702844 w 7369952"/>
                <a:gd name="connsiteY3" fmla="*/ 3341091 h 3341091"/>
                <a:gd name="connsiteX4" fmla="*/ 6876 w 7369952"/>
                <a:gd name="connsiteY4" fmla="*/ 3341090 h 3341091"/>
                <a:gd name="connsiteX5" fmla="*/ 0 w 7369952"/>
                <a:gd name="connsiteY5" fmla="*/ 0 h 3341091"/>
                <a:gd name="connsiteX0" fmla="*/ 5702844 w 7369952"/>
                <a:gd name="connsiteY0" fmla="*/ 3341091 h 3399794"/>
                <a:gd name="connsiteX1" fmla="*/ 6876 w 7369952"/>
                <a:gd name="connsiteY1" fmla="*/ 3341090 h 3399794"/>
                <a:gd name="connsiteX2" fmla="*/ 0 w 7369952"/>
                <a:gd name="connsiteY2" fmla="*/ 0 h 3399794"/>
                <a:gd name="connsiteX3" fmla="*/ 5702844 w 7369952"/>
                <a:gd name="connsiteY3" fmla="*/ 6875 h 3399794"/>
                <a:gd name="connsiteX4" fmla="*/ 7369952 w 7369952"/>
                <a:gd name="connsiteY4" fmla="*/ 1673983 h 3399794"/>
                <a:gd name="connsiteX5" fmla="*/ 5761547 w 7369952"/>
                <a:gd name="connsiteY5" fmla="*/ 3399794 h 3399794"/>
                <a:gd name="connsiteX0" fmla="*/ 6876 w 7369952"/>
                <a:gd name="connsiteY0" fmla="*/ 3341090 h 3399794"/>
                <a:gd name="connsiteX1" fmla="*/ 0 w 7369952"/>
                <a:gd name="connsiteY1" fmla="*/ 0 h 3399794"/>
                <a:gd name="connsiteX2" fmla="*/ 5702844 w 7369952"/>
                <a:gd name="connsiteY2" fmla="*/ 6875 h 3399794"/>
                <a:gd name="connsiteX3" fmla="*/ 7369952 w 7369952"/>
                <a:gd name="connsiteY3" fmla="*/ 1673983 h 3399794"/>
                <a:gd name="connsiteX4" fmla="*/ 5761547 w 7369952"/>
                <a:gd name="connsiteY4" fmla="*/ 3399794 h 3399794"/>
                <a:gd name="connsiteX0" fmla="*/ 6876 w 7369952"/>
                <a:gd name="connsiteY0" fmla="*/ 3341090 h 3341090"/>
                <a:gd name="connsiteX1" fmla="*/ 0 w 7369952"/>
                <a:gd name="connsiteY1" fmla="*/ 0 h 3341090"/>
                <a:gd name="connsiteX2" fmla="*/ 5702844 w 7369952"/>
                <a:gd name="connsiteY2" fmla="*/ 6875 h 3341090"/>
                <a:gd name="connsiteX3" fmla="*/ 7369952 w 7369952"/>
                <a:gd name="connsiteY3" fmla="*/ 1673983 h 3341090"/>
                <a:gd name="connsiteX0" fmla="*/ 6876 w 7369952"/>
                <a:gd name="connsiteY0" fmla="*/ 3341090 h 3341090"/>
                <a:gd name="connsiteX1" fmla="*/ 0 w 7369952"/>
                <a:gd name="connsiteY1" fmla="*/ 0 h 3341090"/>
                <a:gd name="connsiteX2" fmla="*/ 5702844 w 7369952"/>
                <a:gd name="connsiteY2" fmla="*/ 6875 h 3341090"/>
                <a:gd name="connsiteX3" fmla="*/ 6853368 w 7369952"/>
                <a:gd name="connsiteY3" fmla="*/ 467137 h 3341090"/>
                <a:gd name="connsiteX4" fmla="*/ 7369952 w 7369952"/>
                <a:gd name="connsiteY4" fmla="*/ 1673983 h 3341090"/>
                <a:gd name="connsiteX0" fmla="*/ 6876 w 7369952"/>
                <a:gd name="connsiteY0" fmla="*/ 3341090 h 3341090"/>
                <a:gd name="connsiteX1" fmla="*/ 0 w 7369952"/>
                <a:gd name="connsiteY1" fmla="*/ 0 h 3341090"/>
                <a:gd name="connsiteX2" fmla="*/ 5702844 w 7369952"/>
                <a:gd name="connsiteY2" fmla="*/ 6875 h 3341090"/>
                <a:gd name="connsiteX3" fmla="*/ 6853368 w 7369952"/>
                <a:gd name="connsiteY3" fmla="*/ 467137 h 3341090"/>
                <a:gd name="connsiteX4" fmla="*/ 7369952 w 7369952"/>
                <a:gd name="connsiteY4" fmla="*/ 1673983 h 3341090"/>
                <a:gd name="connsiteX0" fmla="*/ 6876 w 6853368"/>
                <a:gd name="connsiteY0" fmla="*/ 3341090 h 3341090"/>
                <a:gd name="connsiteX1" fmla="*/ 0 w 6853368"/>
                <a:gd name="connsiteY1" fmla="*/ 0 h 3341090"/>
                <a:gd name="connsiteX2" fmla="*/ 5702844 w 6853368"/>
                <a:gd name="connsiteY2" fmla="*/ 6875 h 3341090"/>
                <a:gd name="connsiteX3" fmla="*/ 6853368 w 6853368"/>
                <a:gd name="connsiteY3" fmla="*/ 467137 h 3341090"/>
                <a:gd name="connsiteX0" fmla="*/ 6876 w 6853368"/>
                <a:gd name="connsiteY0" fmla="*/ 3341090 h 3341090"/>
                <a:gd name="connsiteX1" fmla="*/ 0 w 6853368"/>
                <a:gd name="connsiteY1" fmla="*/ 0 h 3341090"/>
                <a:gd name="connsiteX2" fmla="*/ 5702844 w 6853368"/>
                <a:gd name="connsiteY2" fmla="*/ 6875 h 3341090"/>
                <a:gd name="connsiteX3" fmla="*/ 6853368 w 6853368"/>
                <a:gd name="connsiteY3" fmla="*/ 467137 h 3341090"/>
                <a:gd name="connsiteX0" fmla="*/ 6876 w 6853368"/>
                <a:gd name="connsiteY0" fmla="*/ 3341090 h 3341090"/>
                <a:gd name="connsiteX1" fmla="*/ 0 w 6853368"/>
                <a:gd name="connsiteY1" fmla="*/ 0 h 3341090"/>
                <a:gd name="connsiteX2" fmla="*/ 5702844 w 6853368"/>
                <a:gd name="connsiteY2" fmla="*/ 6875 h 3341090"/>
                <a:gd name="connsiteX3" fmla="*/ 6853368 w 6853368"/>
                <a:gd name="connsiteY3" fmla="*/ 467137 h 3341090"/>
                <a:gd name="connsiteX0" fmla="*/ 6876 w 6853368"/>
                <a:gd name="connsiteY0" fmla="*/ 3341090 h 3341090"/>
                <a:gd name="connsiteX1" fmla="*/ 0 w 6853368"/>
                <a:gd name="connsiteY1" fmla="*/ 0 h 3341090"/>
                <a:gd name="connsiteX2" fmla="*/ 5702844 w 6853368"/>
                <a:gd name="connsiteY2" fmla="*/ 6875 h 3341090"/>
                <a:gd name="connsiteX3" fmla="*/ 6853368 w 6853368"/>
                <a:gd name="connsiteY3" fmla="*/ 467137 h 3341090"/>
                <a:gd name="connsiteX0" fmla="*/ 6876 w 6853368"/>
                <a:gd name="connsiteY0" fmla="*/ 3341090 h 3341090"/>
                <a:gd name="connsiteX1" fmla="*/ 0 w 6853368"/>
                <a:gd name="connsiteY1" fmla="*/ 0 h 3341090"/>
                <a:gd name="connsiteX2" fmla="*/ 5702844 w 6853368"/>
                <a:gd name="connsiteY2" fmla="*/ 6875 h 3341090"/>
                <a:gd name="connsiteX3" fmla="*/ 6853368 w 6853368"/>
                <a:gd name="connsiteY3" fmla="*/ 467137 h 3341090"/>
                <a:gd name="connsiteX0" fmla="*/ 6876 w 6885622"/>
                <a:gd name="connsiteY0" fmla="*/ 3341090 h 3341090"/>
                <a:gd name="connsiteX1" fmla="*/ 0 w 6885622"/>
                <a:gd name="connsiteY1" fmla="*/ 0 h 3341090"/>
                <a:gd name="connsiteX2" fmla="*/ 5702844 w 6885622"/>
                <a:gd name="connsiteY2" fmla="*/ 6875 h 3341090"/>
                <a:gd name="connsiteX3" fmla="*/ 6885622 w 6885622"/>
                <a:gd name="connsiteY3" fmla="*/ 518743 h 3341090"/>
                <a:gd name="connsiteX0" fmla="*/ 6876 w 6885622"/>
                <a:gd name="connsiteY0" fmla="*/ 3341090 h 3341090"/>
                <a:gd name="connsiteX1" fmla="*/ 0 w 6885622"/>
                <a:gd name="connsiteY1" fmla="*/ 0 h 3341090"/>
                <a:gd name="connsiteX2" fmla="*/ 5702844 w 6885622"/>
                <a:gd name="connsiteY2" fmla="*/ 6875 h 3341090"/>
                <a:gd name="connsiteX3" fmla="*/ 6885622 w 6885622"/>
                <a:gd name="connsiteY3" fmla="*/ 518743 h 3341090"/>
                <a:gd name="connsiteX0" fmla="*/ 0 w 6885622"/>
                <a:gd name="connsiteY0" fmla="*/ 0 h 518875"/>
                <a:gd name="connsiteX1" fmla="*/ 5702844 w 6885622"/>
                <a:gd name="connsiteY1" fmla="*/ 6875 h 518875"/>
                <a:gd name="connsiteX2" fmla="*/ 6885622 w 6885622"/>
                <a:gd name="connsiteY2" fmla="*/ 518743 h 518875"/>
                <a:gd name="connsiteX0" fmla="*/ 0 w 5159758"/>
                <a:gd name="connsiteY0" fmla="*/ 0 h 513005"/>
                <a:gd name="connsiteX1" fmla="*/ 3976980 w 5159758"/>
                <a:gd name="connsiteY1" fmla="*/ 1005 h 513005"/>
                <a:gd name="connsiteX2" fmla="*/ 5159758 w 5159758"/>
                <a:gd name="connsiteY2" fmla="*/ 512873 h 513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159758" h="513005">
                  <a:moveTo>
                    <a:pt x="0" y="0"/>
                  </a:moveTo>
                  <a:lnTo>
                    <a:pt x="3976980" y="1005"/>
                  </a:lnTo>
                  <a:cubicBezTo>
                    <a:pt x="4741831" y="-14676"/>
                    <a:pt x="5151940" y="522665"/>
                    <a:pt x="5159758" y="512873"/>
                  </a:cubicBezTo>
                </a:path>
              </a:pathLst>
            </a:custGeom>
            <a:noFill/>
            <a:ln w="38100">
              <a:solidFill>
                <a:srgbClr val="DA291C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" name="Title 8">
            <a:extLst>
              <a:ext uri="{FF2B5EF4-FFF2-40B4-BE49-F238E27FC236}">
                <a16:creationId xmlns:a16="http://schemas.microsoft.com/office/drawing/2014/main" id="{509CEA52-E371-413B-9B4D-F3666D7EDA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11529" y="194139"/>
            <a:ext cx="6447560" cy="1209674"/>
          </a:xfrm>
        </p:spPr>
        <p:txBody>
          <a:bodyPr/>
          <a:lstStyle/>
          <a:p>
            <a:r>
              <a:rPr lang="en-US"/>
              <a:t>Click to edit Master title</a:t>
            </a:r>
            <a:endParaRPr lang="en-CA"/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6971FB26-91E6-24D3-022A-7B69B94258B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511529" y="1403814"/>
            <a:ext cx="6447560" cy="4713958"/>
          </a:xfrm>
        </p:spPr>
        <p:txBody>
          <a:bodyPr/>
          <a:lstStyle/>
          <a:p>
            <a:pPr lvl="0"/>
            <a:r>
              <a:rPr lang="en-US"/>
              <a:t>Click to edit Master 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10759372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- 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ound Single Corner Rectangle 8">
            <a:extLst>
              <a:ext uri="{FF2B5EF4-FFF2-40B4-BE49-F238E27FC236}">
                <a16:creationId xmlns:a16="http://schemas.microsoft.com/office/drawing/2014/main" id="{AC63A427-DDC9-BC69-7F32-A973135783DB}"/>
              </a:ext>
            </a:extLst>
          </p:cNvPr>
          <p:cNvSpPr/>
          <p:nvPr userDrawn="1"/>
        </p:nvSpPr>
        <p:spPr>
          <a:xfrm flipV="1">
            <a:off x="-1910277" y="-203436"/>
            <a:ext cx="9417501" cy="1018561"/>
          </a:xfrm>
          <a:custGeom>
            <a:avLst/>
            <a:gdLst>
              <a:gd name="connsiteX0" fmla="*/ 0 w 6906769"/>
              <a:gd name="connsiteY0" fmla="*/ 0 h 6906769"/>
              <a:gd name="connsiteX1" fmla="*/ 5755618 w 6906769"/>
              <a:gd name="connsiteY1" fmla="*/ 0 h 6906769"/>
              <a:gd name="connsiteX2" fmla="*/ 6906769 w 6906769"/>
              <a:gd name="connsiteY2" fmla="*/ 1151151 h 6906769"/>
              <a:gd name="connsiteX3" fmla="*/ 6906769 w 6906769"/>
              <a:gd name="connsiteY3" fmla="*/ 6906769 h 6906769"/>
              <a:gd name="connsiteX4" fmla="*/ 0 w 6906769"/>
              <a:gd name="connsiteY4" fmla="*/ 6906769 h 6906769"/>
              <a:gd name="connsiteX5" fmla="*/ 0 w 6906769"/>
              <a:gd name="connsiteY5" fmla="*/ 0 h 6906769"/>
              <a:gd name="connsiteX0" fmla="*/ 0 w 6906769"/>
              <a:gd name="connsiteY0" fmla="*/ 0 h 6906769"/>
              <a:gd name="connsiteX1" fmla="*/ 5755618 w 6906769"/>
              <a:gd name="connsiteY1" fmla="*/ 0 h 6906769"/>
              <a:gd name="connsiteX2" fmla="*/ 6906769 w 6906769"/>
              <a:gd name="connsiteY2" fmla="*/ 1151151 h 6906769"/>
              <a:gd name="connsiteX3" fmla="*/ 6903720 w 6906769"/>
              <a:gd name="connsiteY3" fmla="*/ 2435353 h 6906769"/>
              <a:gd name="connsiteX4" fmla="*/ 6906769 w 6906769"/>
              <a:gd name="connsiteY4" fmla="*/ 6906769 h 6906769"/>
              <a:gd name="connsiteX5" fmla="*/ 0 w 6906769"/>
              <a:gd name="connsiteY5" fmla="*/ 6906769 h 6906769"/>
              <a:gd name="connsiteX6" fmla="*/ 0 w 6906769"/>
              <a:gd name="connsiteY6" fmla="*/ 0 h 6906769"/>
              <a:gd name="connsiteX0" fmla="*/ 6906769 w 6998209"/>
              <a:gd name="connsiteY0" fmla="*/ 6906769 h 6998209"/>
              <a:gd name="connsiteX1" fmla="*/ 0 w 6998209"/>
              <a:gd name="connsiteY1" fmla="*/ 6906769 h 6998209"/>
              <a:gd name="connsiteX2" fmla="*/ 0 w 6998209"/>
              <a:gd name="connsiteY2" fmla="*/ 0 h 6998209"/>
              <a:gd name="connsiteX3" fmla="*/ 5755618 w 6998209"/>
              <a:gd name="connsiteY3" fmla="*/ 0 h 6998209"/>
              <a:gd name="connsiteX4" fmla="*/ 6906769 w 6998209"/>
              <a:gd name="connsiteY4" fmla="*/ 1151151 h 6998209"/>
              <a:gd name="connsiteX5" fmla="*/ 6903720 w 6998209"/>
              <a:gd name="connsiteY5" fmla="*/ 2435353 h 6998209"/>
              <a:gd name="connsiteX6" fmla="*/ 6998209 w 6998209"/>
              <a:gd name="connsiteY6" fmla="*/ 6998209 h 6998209"/>
              <a:gd name="connsiteX0" fmla="*/ 0 w 6998209"/>
              <a:gd name="connsiteY0" fmla="*/ 6906769 h 6998209"/>
              <a:gd name="connsiteX1" fmla="*/ 0 w 6998209"/>
              <a:gd name="connsiteY1" fmla="*/ 0 h 6998209"/>
              <a:gd name="connsiteX2" fmla="*/ 5755618 w 6998209"/>
              <a:gd name="connsiteY2" fmla="*/ 0 h 6998209"/>
              <a:gd name="connsiteX3" fmla="*/ 6906769 w 6998209"/>
              <a:gd name="connsiteY3" fmla="*/ 1151151 h 6998209"/>
              <a:gd name="connsiteX4" fmla="*/ 6903720 w 6998209"/>
              <a:gd name="connsiteY4" fmla="*/ 2435353 h 6998209"/>
              <a:gd name="connsiteX5" fmla="*/ 6998209 w 6998209"/>
              <a:gd name="connsiteY5" fmla="*/ 6998209 h 6998209"/>
              <a:gd name="connsiteX0" fmla="*/ 0 w 6906769"/>
              <a:gd name="connsiteY0" fmla="*/ 6906769 h 6906769"/>
              <a:gd name="connsiteX1" fmla="*/ 0 w 6906769"/>
              <a:gd name="connsiteY1" fmla="*/ 0 h 6906769"/>
              <a:gd name="connsiteX2" fmla="*/ 5755618 w 6906769"/>
              <a:gd name="connsiteY2" fmla="*/ 0 h 6906769"/>
              <a:gd name="connsiteX3" fmla="*/ 6906769 w 6906769"/>
              <a:gd name="connsiteY3" fmla="*/ 1151151 h 6906769"/>
              <a:gd name="connsiteX4" fmla="*/ 6903720 w 6906769"/>
              <a:gd name="connsiteY4" fmla="*/ 2435353 h 6906769"/>
              <a:gd name="connsiteX0" fmla="*/ 0 w 6906769"/>
              <a:gd name="connsiteY0" fmla="*/ 0 h 2435353"/>
              <a:gd name="connsiteX1" fmla="*/ 5755618 w 6906769"/>
              <a:gd name="connsiteY1" fmla="*/ 0 h 2435353"/>
              <a:gd name="connsiteX2" fmla="*/ 6906769 w 6906769"/>
              <a:gd name="connsiteY2" fmla="*/ 1151151 h 2435353"/>
              <a:gd name="connsiteX3" fmla="*/ 6903720 w 6906769"/>
              <a:gd name="connsiteY3" fmla="*/ 2435353 h 2435353"/>
              <a:gd name="connsiteX0" fmla="*/ 0 w 18975179"/>
              <a:gd name="connsiteY0" fmla="*/ 21863 h 2435353"/>
              <a:gd name="connsiteX1" fmla="*/ 17824028 w 18975179"/>
              <a:gd name="connsiteY1" fmla="*/ 0 h 2435353"/>
              <a:gd name="connsiteX2" fmla="*/ 18975179 w 18975179"/>
              <a:gd name="connsiteY2" fmla="*/ 1151151 h 2435353"/>
              <a:gd name="connsiteX3" fmla="*/ 18972130 w 18975179"/>
              <a:gd name="connsiteY3" fmla="*/ 2435353 h 2435353"/>
              <a:gd name="connsiteX0" fmla="*/ 0 w 22429543"/>
              <a:gd name="connsiteY0" fmla="*/ 21863 h 2435353"/>
              <a:gd name="connsiteX1" fmla="*/ 21278392 w 22429543"/>
              <a:gd name="connsiteY1" fmla="*/ 0 h 2435353"/>
              <a:gd name="connsiteX2" fmla="*/ 22429543 w 22429543"/>
              <a:gd name="connsiteY2" fmla="*/ 1151151 h 2435353"/>
              <a:gd name="connsiteX3" fmla="*/ 22426494 w 22429543"/>
              <a:gd name="connsiteY3" fmla="*/ 2435353 h 2435353"/>
              <a:gd name="connsiteX0" fmla="*/ 0 w 22626311"/>
              <a:gd name="connsiteY0" fmla="*/ 0 h 3113108"/>
              <a:gd name="connsiteX1" fmla="*/ 21475160 w 22626311"/>
              <a:gd name="connsiteY1" fmla="*/ 677755 h 3113108"/>
              <a:gd name="connsiteX2" fmla="*/ 22626311 w 22626311"/>
              <a:gd name="connsiteY2" fmla="*/ 1828906 h 3113108"/>
              <a:gd name="connsiteX3" fmla="*/ 22623262 w 22626311"/>
              <a:gd name="connsiteY3" fmla="*/ 3113108 h 3113108"/>
              <a:gd name="connsiteX0" fmla="*/ 0 w 22516996"/>
              <a:gd name="connsiteY0" fmla="*/ 21863 h 2435353"/>
              <a:gd name="connsiteX1" fmla="*/ 21365845 w 22516996"/>
              <a:gd name="connsiteY1" fmla="*/ 0 h 2435353"/>
              <a:gd name="connsiteX2" fmla="*/ 22516996 w 22516996"/>
              <a:gd name="connsiteY2" fmla="*/ 1151151 h 2435353"/>
              <a:gd name="connsiteX3" fmla="*/ 22513947 w 22516996"/>
              <a:gd name="connsiteY3" fmla="*/ 2435353 h 24353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516996" h="2435353">
                <a:moveTo>
                  <a:pt x="0" y="21863"/>
                </a:moveTo>
                <a:lnTo>
                  <a:pt x="21365845" y="0"/>
                </a:lnTo>
                <a:cubicBezTo>
                  <a:pt x="22001608" y="0"/>
                  <a:pt x="22516996" y="515388"/>
                  <a:pt x="22516996" y="1151151"/>
                </a:cubicBezTo>
                <a:cubicBezTo>
                  <a:pt x="22515980" y="1579218"/>
                  <a:pt x="22514963" y="2007286"/>
                  <a:pt x="22513947" y="2435353"/>
                </a:cubicBezTo>
              </a:path>
            </a:pathLst>
          </a:custGeom>
          <a:noFill/>
          <a:ln w="38100">
            <a:solidFill>
              <a:srgbClr val="DA291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E939F9EC-DCAD-82A5-A316-17D6412DACB3}"/>
              </a:ext>
            </a:extLst>
          </p:cNvPr>
          <p:cNvCxnSpPr/>
          <p:nvPr userDrawn="1"/>
        </p:nvCxnSpPr>
        <p:spPr>
          <a:xfrm>
            <a:off x="-1059885" y="641390"/>
            <a:ext cx="6323781" cy="0"/>
          </a:xfrm>
          <a:prstGeom prst="line">
            <a:avLst/>
          </a:prstGeom>
          <a:ln w="76200">
            <a:solidFill>
              <a:srgbClr val="DA291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itle 2">
            <a:extLst>
              <a:ext uri="{FF2B5EF4-FFF2-40B4-BE49-F238E27FC236}">
                <a16:creationId xmlns:a16="http://schemas.microsoft.com/office/drawing/2014/main" id="{E6D36D8E-326B-E53F-5C18-CA2B50FF72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836135"/>
            <a:ext cx="10515600" cy="101856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DC838D3-9477-CC99-09F4-5CCB4E37D31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38200" y="1854696"/>
            <a:ext cx="10515600" cy="400159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297748208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- 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7A3809C4-26F1-878D-17BE-73B9A0CDAA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0118B5FE-CCCF-3791-6C88-7A6934C471D4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838200" y="1483287"/>
            <a:ext cx="10515600" cy="4380484"/>
          </a:xfrm>
        </p:spPr>
        <p:txBody>
          <a:bodyPr/>
          <a:lstStyle>
            <a:lvl1pPr>
              <a:defRPr/>
            </a:lvl1pPr>
          </a:lstStyle>
          <a:p>
            <a:r>
              <a:rPr lang="en-CA"/>
              <a:t>Insert pictures</a:t>
            </a:r>
          </a:p>
        </p:txBody>
      </p:sp>
    </p:spTree>
    <p:extLst>
      <p:ext uri="{BB962C8B-B14F-4D97-AF65-F5344CB8AC3E}">
        <p14:creationId xmlns:p14="http://schemas.microsoft.com/office/powerpoint/2010/main" val="31983894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-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group of children wearing winter clothes&#10;&#10;Description automatically generated">
            <a:extLst>
              <a:ext uri="{FF2B5EF4-FFF2-40B4-BE49-F238E27FC236}">
                <a16:creationId xmlns:a16="http://schemas.microsoft.com/office/drawing/2014/main" id="{5370314F-B2D6-88EE-D716-EBAFDE77FFC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86136" y="2002536"/>
            <a:ext cx="8105864" cy="4855464"/>
          </a:xfrm>
          <a:prstGeom prst="rect">
            <a:avLst/>
          </a:prstGeom>
        </p:spPr>
      </p:pic>
      <p:sp>
        <p:nvSpPr>
          <p:cNvPr id="9" name="Title 8">
            <a:extLst>
              <a:ext uri="{FF2B5EF4-FFF2-40B4-BE49-F238E27FC236}">
                <a16:creationId xmlns:a16="http://schemas.microsoft.com/office/drawing/2014/main" id="{1C968CAD-8ED2-EA46-56C3-6B2F38CE6F8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/>
              <a:t>CLICK TO EDIT TITLE</a:t>
            </a:r>
            <a:endParaRPr lang="en-CA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165537B7-DA87-2732-26AF-52AFA7AE3F1F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929640" y="3973226"/>
            <a:ext cx="5818188" cy="8890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Click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15685491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- 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Two women smiling and laughing&#10;&#10;Description automatically generated">
            <a:extLst>
              <a:ext uri="{FF2B5EF4-FFF2-40B4-BE49-F238E27FC236}">
                <a16:creationId xmlns:a16="http://schemas.microsoft.com/office/drawing/2014/main" id="{4C9B16D4-FEA0-553C-8EF6-9ED34F4C75B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47940" y="1737360"/>
            <a:ext cx="8044060" cy="5120640"/>
          </a:xfrm>
          <a:prstGeom prst="rect">
            <a:avLst/>
          </a:prstGeom>
        </p:spPr>
      </p:pic>
      <p:sp>
        <p:nvSpPr>
          <p:cNvPr id="9" name="Title 8">
            <a:extLst>
              <a:ext uri="{FF2B5EF4-FFF2-40B4-BE49-F238E27FC236}">
                <a16:creationId xmlns:a16="http://schemas.microsoft.com/office/drawing/2014/main" id="{C451FE26-D758-B1C1-2463-0141229ED0B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/>
              <a:t>CLICK TO EDIT TITLE</a:t>
            </a:r>
            <a:endParaRPr lang="en-CA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F185C52C-9C0A-7AA8-8DAB-BBD9A556EC4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930275" y="3973513"/>
            <a:ext cx="5391150" cy="1004887"/>
          </a:xfrm>
        </p:spPr>
        <p:txBody>
          <a:bodyPr/>
          <a:lstStyle>
            <a:lvl1pPr>
              <a:defRPr/>
            </a:lvl1pPr>
            <a:lvl5pPr>
              <a:defRPr/>
            </a:lvl5pPr>
          </a:lstStyle>
          <a:p>
            <a:pPr lvl="0"/>
            <a:r>
              <a:rPr lang="en-US"/>
              <a:t>Click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4647345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-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>
            <a:extLst>
              <a:ext uri="{FF2B5EF4-FFF2-40B4-BE49-F238E27FC236}">
                <a16:creationId xmlns:a16="http://schemas.microsoft.com/office/drawing/2014/main" id="{DA9E9AB2-0918-7510-28CF-8A6C7609E8C0}"/>
              </a:ext>
            </a:extLst>
          </p:cNvPr>
          <p:cNvGrpSpPr/>
          <p:nvPr userDrawn="1"/>
        </p:nvGrpSpPr>
        <p:grpSpPr>
          <a:xfrm>
            <a:off x="7353152" y="649079"/>
            <a:ext cx="9788578" cy="4551903"/>
            <a:chOff x="7353152" y="508383"/>
            <a:chExt cx="9788578" cy="4551903"/>
          </a:xfrm>
        </p:grpSpPr>
        <p:sp>
          <p:nvSpPr>
            <p:cNvPr id="9" name="Delay 7">
              <a:extLst>
                <a:ext uri="{FF2B5EF4-FFF2-40B4-BE49-F238E27FC236}">
                  <a16:creationId xmlns:a16="http://schemas.microsoft.com/office/drawing/2014/main" id="{FEA54465-2ECE-E632-1773-B870A850FA7D}"/>
                </a:ext>
              </a:extLst>
            </p:cNvPr>
            <p:cNvSpPr/>
            <p:nvPr userDrawn="1"/>
          </p:nvSpPr>
          <p:spPr>
            <a:xfrm flipH="1">
              <a:off x="7579672" y="815074"/>
              <a:ext cx="8940043" cy="4052875"/>
            </a:xfrm>
            <a:custGeom>
              <a:avLst/>
              <a:gdLst>
                <a:gd name="connsiteX0" fmla="*/ 0 w 3334215"/>
                <a:gd name="connsiteY0" fmla="*/ 0 h 3334215"/>
                <a:gd name="connsiteX1" fmla="*/ 1667108 w 3334215"/>
                <a:gd name="connsiteY1" fmla="*/ 0 h 3334215"/>
                <a:gd name="connsiteX2" fmla="*/ 3334216 w 3334215"/>
                <a:gd name="connsiteY2" fmla="*/ 1667108 h 3334215"/>
                <a:gd name="connsiteX3" fmla="*/ 1667108 w 3334215"/>
                <a:gd name="connsiteY3" fmla="*/ 3334216 h 3334215"/>
                <a:gd name="connsiteX4" fmla="*/ 0 w 3334215"/>
                <a:gd name="connsiteY4" fmla="*/ 3334215 h 3334215"/>
                <a:gd name="connsiteX5" fmla="*/ 0 w 3334215"/>
                <a:gd name="connsiteY5" fmla="*/ 0 h 3334215"/>
                <a:gd name="connsiteX0" fmla="*/ 0 w 7369952"/>
                <a:gd name="connsiteY0" fmla="*/ 0 h 3341091"/>
                <a:gd name="connsiteX1" fmla="*/ 5702844 w 7369952"/>
                <a:gd name="connsiteY1" fmla="*/ 6875 h 3341091"/>
                <a:gd name="connsiteX2" fmla="*/ 7369952 w 7369952"/>
                <a:gd name="connsiteY2" fmla="*/ 1673983 h 3341091"/>
                <a:gd name="connsiteX3" fmla="*/ 5702844 w 7369952"/>
                <a:gd name="connsiteY3" fmla="*/ 3341091 h 3341091"/>
                <a:gd name="connsiteX4" fmla="*/ 4035736 w 7369952"/>
                <a:gd name="connsiteY4" fmla="*/ 3341090 h 3341091"/>
                <a:gd name="connsiteX5" fmla="*/ 0 w 7369952"/>
                <a:gd name="connsiteY5" fmla="*/ 0 h 3341091"/>
                <a:gd name="connsiteX0" fmla="*/ 0 w 7369952"/>
                <a:gd name="connsiteY0" fmla="*/ 0 h 3341091"/>
                <a:gd name="connsiteX1" fmla="*/ 5702844 w 7369952"/>
                <a:gd name="connsiteY1" fmla="*/ 6875 h 3341091"/>
                <a:gd name="connsiteX2" fmla="*/ 7369952 w 7369952"/>
                <a:gd name="connsiteY2" fmla="*/ 1673983 h 3341091"/>
                <a:gd name="connsiteX3" fmla="*/ 5702844 w 7369952"/>
                <a:gd name="connsiteY3" fmla="*/ 3341091 h 3341091"/>
                <a:gd name="connsiteX4" fmla="*/ 6876 w 7369952"/>
                <a:gd name="connsiteY4" fmla="*/ 3341090 h 3341091"/>
                <a:gd name="connsiteX5" fmla="*/ 0 w 7369952"/>
                <a:gd name="connsiteY5" fmla="*/ 0 h 33410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369952" h="3341091">
                  <a:moveTo>
                    <a:pt x="0" y="0"/>
                  </a:moveTo>
                  <a:lnTo>
                    <a:pt x="5702844" y="6875"/>
                  </a:lnTo>
                  <a:cubicBezTo>
                    <a:pt x="6623562" y="6875"/>
                    <a:pt x="7369952" y="753265"/>
                    <a:pt x="7369952" y="1673983"/>
                  </a:cubicBezTo>
                  <a:cubicBezTo>
                    <a:pt x="7369952" y="2594701"/>
                    <a:pt x="6623562" y="3341091"/>
                    <a:pt x="5702844" y="3341091"/>
                  </a:cubicBezTo>
                  <a:lnTo>
                    <a:pt x="6876" y="3341090"/>
                  </a:lnTo>
                  <a:lnTo>
                    <a:pt x="0" y="0"/>
                  </a:lnTo>
                  <a:close/>
                </a:path>
              </a:pathLst>
            </a:custGeom>
            <a:blipFill dpi="0" rotWithShape="0">
              <a:blip r:embed="rId2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 r="33508"/>
              </a:stretch>
            </a:blip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Delay 7">
              <a:extLst>
                <a:ext uri="{FF2B5EF4-FFF2-40B4-BE49-F238E27FC236}">
                  <a16:creationId xmlns:a16="http://schemas.microsoft.com/office/drawing/2014/main" id="{1D25EED9-F0ED-8EE5-F98B-63CBA4B3F278}"/>
                </a:ext>
              </a:extLst>
            </p:cNvPr>
            <p:cNvSpPr/>
            <p:nvPr userDrawn="1"/>
          </p:nvSpPr>
          <p:spPr>
            <a:xfrm flipH="1">
              <a:off x="7353152" y="622736"/>
              <a:ext cx="9788578" cy="4437550"/>
            </a:xfrm>
            <a:custGeom>
              <a:avLst/>
              <a:gdLst>
                <a:gd name="connsiteX0" fmla="*/ 0 w 3334215"/>
                <a:gd name="connsiteY0" fmla="*/ 0 h 3334215"/>
                <a:gd name="connsiteX1" fmla="*/ 1667108 w 3334215"/>
                <a:gd name="connsiteY1" fmla="*/ 0 h 3334215"/>
                <a:gd name="connsiteX2" fmla="*/ 3334216 w 3334215"/>
                <a:gd name="connsiteY2" fmla="*/ 1667108 h 3334215"/>
                <a:gd name="connsiteX3" fmla="*/ 1667108 w 3334215"/>
                <a:gd name="connsiteY3" fmla="*/ 3334216 h 3334215"/>
                <a:gd name="connsiteX4" fmla="*/ 0 w 3334215"/>
                <a:gd name="connsiteY4" fmla="*/ 3334215 h 3334215"/>
                <a:gd name="connsiteX5" fmla="*/ 0 w 3334215"/>
                <a:gd name="connsiteY5" fmla="*/ 0 h 3334215"/>
                <a:gd name="connsiteX0" fmla="*/ 0 w 7369952"/>
                <a:gd name="connsiteY0" fmla="*/ 0 h 3341091"/>
                <a:gd name="connsiteX1" fmla="*/ 5702844 w 7369952"/>
                <a:gd name="connsiteY1" fmla="*/ 6875 h 3341091"/>
                <a:gd name="connsiteX2" fmla="*/ 7369952 w 7369952"/>
                <a:gd name="connsiteY2" fmla="*/ 1673983 h 3341091"/>
                <a:gd name="connsiteX3" fmla="*/ 5702844 w 7369952"/>
                <a:gd name="connsiteY3" fmla="*/ 3341091 h 3341091"/>
                <a:gd name="connsiteX4" fmla="*/ 4035736 w 7369952"/>
                <a:gd name="connsiteY4" fmla="*/ 3341090 h 3341091"/>
                <a:gd name="connsiteX5" fmla="*/ 0 w 7369952"/>
                <a:gd name="connsiteY5" fmla="*/ 0 h 3341091"/>
                <a:gd name="connsiteX0" fmla="*/ 0 w 7369952"/>
                <a:gd name="connsiteY0" fmla="*/ 0 h 3341091"/>
                <a:gd name="connsiteX1" fmla="*/ 5702844 w 7369952"/>
                <a:gd name="connsiteY1" fmla="*/ 6875 h 3341091"/>
                <a:gd name="connsiteX2" fmla="*/ 7369952 w 7369952"/>
                <a:gd name="connsiteY2" fmla="*/ 1673983 h 3341091"/>
                <a:gd name="connsiteX3" fmla="*/ 5702844 w 7369952"/>
                <a:gd name="connsiteY3" fmla="*/ 3341091 h 3341091"/>
                <a:gd name="connsiteX4" fmla="*/ 6876 w 7369952"/>
                <a:gd name="connsiteY4" fmla="*/ 3341090 h 3341091"/>
                <a:gd name="connsiteX5" fmla="*/ 0 w 7369952"/>
                <a:gd name="connsiteY5" fmla="*/ 0 h 33410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369952" h="3341091">
                  <a:moveTo>
                    <a:pt x="0" y="0"/>
                  </a:moveTo>
                  <a:lnTo>
                    <a:pt x="5702844" y="6875"/>
                  </a:lnTo>
                  <a:cubicBezTo>
                    <a:pt x="6623562" y="6875"/>
                    <a:pt x="7369952" y="753265"/>
                    <a:pt x="7369952" y="1673983"/>
                  </a:cubicBezTo>
                  <a:cubicBezTo>
                    <a:pt x="7369952" y="2594701"/>
                    <a:pt x="6623562" y="3341091"/>
                    <a:pt x="5702844" y="3341091"/>
                  </a:cubicBezTo>
                  <a:lnTo>
                    <a:pt x="6876" y="334109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76200">
              <a:solidFill>
                <a:srgbClr val="DA291C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Delay 7">
              <a:extLst>
                <a:ext uri="{FF2B5EF4-FFF2-40B4-BE49-F238E27FC236}">
                  <a16:creationId xmlns:a16="http://schemas.microsoft.com/office/drawing/2014/main" id="{CD0C613A-B329-E67F-E42F-B953A1EB59D0}"/>
                </a:ext>
              </a:extLst>
            </p:cNvPr>
            <p:cNvSpPr/>
            <p:nvPr userDrawn="1"/>
          </p:nvSpPr>
          <p:spPr>
            <a:xfrm flipH="1">
              <a:off x="7838701" y="508383"/>
              <a:ext cx="7252669" cy="721091"/>
            </a:xfrm>
            <a:custGeom>
              <a:avLst/>
              <a:gdLst>
                <a:gd name="connsiteX0" fmla="*/ 0 w 3334215"/>
                <a:gd name="connsiteY0" fmla="*/ 0 h 3334215"/>
                <a:gd name="connsiteX1" fmla="*/ 1667108 w 3334215"/>
                <a:gd name="connsiteY1" fmla="*/ 0 h 3334215"/>
                <a:gd name="connsiteX2" fmla="*/ 3334216 w 3334215"/>
                <a:gd name="connsiteY2" fmla="*/ 1667108 h 3334215"/>
                <a:gd name="connsiteX3" fmla="*/ 1667108 w 3334215"/>
                <a:gd name="connsiteY3" fmla="*/ 3334216 h 3334215"/>
                <a:gd name="connsiteX4" fmla="*/ 0 w 3334215"/>
                <a:gd name="connsiteY4" fmla="*/ 3334215 h 3334215"/>
                <a:gd name="connsiteX5" fmla="*/ 0 w 3334215"/>
                <a:gd name="connsiteY5" fmla="*/ 0 h 3334215"/>
                <a:gd name="connsiteX0" fmla="*/ 0 w 7369952"/>
                <a:gd name="connsiteY0" fmla="*/ 0 h 3341091"/>
                <a:gd name="connsiteX1" fmla="*/ 5702844 w 7369952"/>
                <a:gd name="connsiteY1" fmla="*/ 6875 h 3341091"/>
                <a:gd name="connsiteX2" fmla="*/ 7369952 w 7369952"/>
                <a:gd name="connsiteY2" fmla="*/ 1673983 h 3341091"/>
                <a:gd name="connsiteX3" fmla="*/ 5702844 w 7369952"/>
                <a:gd name="connsiteY3" fmla="*/ 3341091 h 3341091"/>
                <a:gd name="connsiteX4" fmla="*/ 4035736 w 7369952"/>
                <a:gd name="connsiteY4" fmla="*/ 3341090 h 3341091"/>
                <a:gd name="connsiteX5" fmla="*/ 0 w 7369952"/>
                <a:gd name="connsiteY5" fmla="*/ 0 h 3341091"/>
                <a:gd name="connsiteX0" fmla="*/ 0 w 7369952"/>
                <a:gd name="connsiteY0" fmla="*/ 0 h 3341091"/>
                <a:gd name="connsiteX1" fmla="*/ 5702844 w 7369952"/>
                <a:gd name="connsiteY1" fmla="*/ 6875 h 3341091"/>
                <a:gd name="connsiteX2" fmla="*/ 7369952 w 7369952"/>
                <a:gd name="connsiteY2" fmla="*/ 1673983 h 3341091"/>
                <a:gd name="connsiteX3" fmla="*/ 5702844 w 7369952"/>
                <a:gd name="connsiteY3" fmla="*/ 3341091 h 3341091"/>
                <a:gd name="connsiteX4" fmla="*/ 6876 w 7369952"/>
                <a:gd name="connsiteY4" fmla="*/ 3341090 h 3341091"/>
                <a:gd name="connsiteX5" fmla="*/ 0 w 7369952"/>
                <a:gd name="connsiteY5" fmla="*/ 0 h 3341091"/>
                <a:gd name="connsiteX0" fmla="*/ 5702844 w 7369952"/>
                <a:gd name="connsiteY0" fmla="*/ 3341091 h 3399794"/>
                <a:gd name="connsiteX1" fmla="*/ 6876 w 7369952"/>
                <a:gd name="connsiteY1" fmla="*/ 3341090 h 3399794"/>
                <a:gd name="connsiteX2" fmla="*/ 0 w 7369952"/>
                <a:gd name="connsiteY2" fmla="*/ 0 h 3399794"/>
                <a:gd name="connsiteX3" fmla="*/ 5702844 w 7369952"/>
                <a:gd name="connsiteY3" fmla="*/ 6875 h 3399794"/>
                <a:gd name="connsiteX4" fmla="*/ 7369952 w 7369952"/>
                <a:gd name="connsiteY4" fmla="*/ 1673983 h 3399794"/>
                <a:gd name="connsiteX5" fmla="*/ 5761547 w 7369952"/>
                <a:gd name="connsiteY5" fmla="*/ 3399794 h 3399794"/>
                <a:gd name="connsiteX0" fmla="*/ 6876 w 7369952"/>
                <a:gd name="connsiteY0" fmla="*/ 3341090 h 3399794"/>
                <a:gd name="connsiteX1" fmla="*/ 0 w 7369952"/>
                <a:gd name="connsiteY1" fmla="*/ 0 h 3399794"/>
                <a:gd name="connsiteX2" fmla="*/ 5702844 w 7369952"/>
                <a:gd name="connsiteY2" fmla="*/ 6875 h 3399794"/>
                <a:gd name="connsiteX3" fmla="*/ 7369952 w 7369952"/>
                <a:gd name="connsiteY3" fmla="*/ 1673983 h 3399794"/>
                <a:gd name="connsiteX4" fmla="*/ 5761547 w 7369952"/>
                <a:gd name="connsiteY4" fmla="*/ 3399794 h 3399794"/>
                <a:gd name="connsiteX0" fmla="*/ 6876 w 7369952"/>
                <a:gd name="connsiteY0" fmla="*/ 3341090 h 3341090"/>
                <a:gd name="connsiteX1" fmla="*/ 0 w 7369952"/>
                <a:gd name="connsiteY1" fmla="*/ 0 h 3341090"/>
                <a:gd name="connsiteX2" fmla="*/ 5702844 w 7369952"/>
                <a:gd name="connsiteY2" fmla="*/ 6875 h 3341090"/>
                <a:gd name="connsiteX3" fmla="*/ 7369952 w 7369952"/>
                <a:gd name="connsiteY3" fmla="*/ 1673983 h 3341090"/>
                <a:gd name="connsiteX0" fmla="*/ 6876 w 7369952"/>
                <a:gd name="connsiteY0" fmla="*/ 3341090 h 3341090"/>
                <a:gd name="connsiteX1" fmla="*/ 0 w 7369952"/>
                <a:gd name="connsiteY1" fmla="*/ 0 h 3341090"/>
                <a:gd name="connsiteX2" fmla="*/ 5702844 w 7369952"/>
                <a:gd name="connsiteY2" fmla="*/ 6875 h 3341090"/>
                <a:gd name="connsiteX3" fmla="*/ 6853368 w 7369952"/>
                <a:gd name="connsiteY3" fmla="*/ 467137 h 3341090"/>
                <a:gd name="connsiteX4" fmla="*/ 7369952 w 7369952"/>
                <a:gd name="connsiteY4" fmla="*/ 1673983 h 3341090"/>
                <a:gd name="connsiteX0" fmla="*/ 6876 w 7369952"/>
                <a:gd name="connsiteY0" fmla="*/ 3341090 h 3341090"/>
                <a:gd name="connsiteX1" fmla="*/ 0 w 7369952"/>
                <a:gd name="connsiteY1" fmla="*/ 0 h 3341090"/>
                <a:gd name="connsiteX2" fmla="*/ 5702844 w 7369952"/>
                <a:gd name="connsiteY2" fmla="*/ 6875 h 3341090"/>
                <a:gd name="connsiteX3" fmla="*/ 6853368 w 7369952"/>
                <a:gd name="connsiteY3" fmla="*/ 467137 h 3341090"/>
                <a:gd name="connsiteX4" fmla="*/ 7369952 w 7369952"/>
                <a:gd name="connsiteY4" fmla="*/ 1673983 h 3341090"/>
                <a:gd name="connsiteX0" fmla="*/ 6876 w 6853368"/>
                <a:gd name="connsiteY0" fmla="*/ 3341090 h 3341090"/>
                <a:gd name="connsiteX1" fmla="*/ 0 w 6853368"/>
                <a:gd name="connsiteY1" fmla="*/ 0 h 3341090"/>
                <a:gd name="connsiteX2" fmla="*/ 5702844 w 6853368"/>
                <a:gd name="connsiteY2" fmla="*/ 6875 h 3341090"/>
                <a:gd name="connsiteX3" fmla="*/ 6853368 w 6853368"/>
                <a:gd name="connsiteY3" fmla="*/ 467137 h 3341090"/>
                <a:gd name="connsiteX0" fmla="*/ 6876 w 6853368"/>
                <a:gd name="connsiteY0" fmla="*/ 3341090 h 3341090"/>
                <a:gd name="connsiteX1" fmla="*/ 0 w 6853368"/>
                <a:gd name="connsiteY1" fmla="*/ 0 h 3341090"/>
                <a:gd name="connsiteX2" fmla="*/ 5702844 w 6853368"/>
                <a:gd name="connsiteY2" fmla="*/ 6875 h 3341090"/>
                <a:gd name="connsiteX3" fmla="*/ 6853368 w 6853368"/>
                <a:gd name="connsiteY3" fmla="*/ 467137 h 3341090"/>
                <a:gd name="connsiteX0" fmla="*/ 6876 w 6853368"/>
                <a:gd name="connsiteY0" fmla="*/ 3341090 h 3341090"/>
                <a:gd name="connsiteX1" fmla="*/ 0 w 6853368"/>
                <a:gd name="connsiteY1" fmla="*/ 0 h 3341090"/>
                <a:gd name="connsiteX2" fmla="*/ 5702844 w 6853368"/>
                <a:gd name="connsiteY2" fmla="*/ 6875 h 3341090"/>
                <a:gd name="connsiteX3" fmla="*/ 6853368 w 6853368"/>
                <a:gd name="connsiteY3" fmla="*/ 467137 h 3341090"/>
                <a:gd name="connsiteX0" fmla="*/ 6876 w 6853368"/>
                <a:gd name="connsiteY0" fmla="*/ 3341090 h 3341090"/>
                <a:gd name="connsiteX1" fmla="*/ 0 w 6853368"/>
                <a:gd name="connsiteY1" fmla="*/ 0 h 3341090"/>
                <a:gd name="connsiteX2" fmla="*/ 5702844 w 6853368"/>
                <a:gd name="connsiteY2" fmla="*/ 6875 h 3341090"/>
                <a:gd name="connsiteX3" fmla="*/ 6853368 w 6853368"/>
                <a:gd name="connsiteY3" fmla="*/ 467137 h 3341090"/>
                <a:gd name="connsiteX0" fmla="*/ 6876 w 6853368"/>
                <a:gd name="connsiteY0" fmla="*/ 3341090 h 3341090"/>
                <a:gd name="connsiteX1" fmla="*/ 0 w 6853368"/>
                <a:gd name="connsiteY1" fmla="*/ 0 h 3341090"/>
                <a:gd name="connsiteX2" fmla="*/ 5702844 w 6853368"/>
                <a:gd name="connsiteY2" fmla="*/ 6875 h 3341090"/>
                <a:gd name="connsiteX3" fmla="*/ 6853368 w 6853368"/>
                <a:gd name="connsiteY3" fmla="*/ 467137 h 3341090"/>
                <a:gd name="connsiteX0" fmla="*/ 6876 w 6885622"/>
                <a:gd name="connsiteY0" fmla="*/ 3341090 h 3341090"/>
                <a:gd name="connsiteX1" fmla="*/ 0 w 6885622"/>
                <a:gd name="connsiteY1" fmla="*/ 0 h 3341090"/>
                <a:gd name="connsiteX2" fmla="*/ 5702844 w 6885622"/>
                <a:gd name="connsiteY2" fmla="*/ 6875 h 3341090"/>
                <a:gd name="connsiteX3" fmla="*/ 6885622 w 6885622"/>
                <a:gd name="connsiteY3" fmla="*/ 518743 h 3341090"/>
                <a:gd name="connsiteX0" fmla="*/ 6876 w 6885622"/>
                <a:gd name="connsiteY0" fmla="*/ 3341090 h 3341090"/>
                <a:gd name="connsiteX1" fmla="*/ 0 w 6885622"/>
                <a:gd name="connsiteY1" fmla="*/ 0 h 3341090"/>
                <a:gd name="connsiteX2" fmla="*/ 5702844 w 6885622"/>
                <a:gd name="connsiteY2" fmla="*/ 6875 h 3341090"/>
                <a:gd name="connsiteX3" fmla="*/ 6885622 w 6885622"/>
                <a:gd name="connsiteY3" fmla="*/ 518743 h 3341090"/>
                <a:gd name="connsiteX0" fmla="*/ 0 w 6885622"/>
                <a:gd name="connsiteY0" fmla="*/ 0 h 518875"/>
                <a:gd name="connsiteX1" fmla="*/ 5702844 w 6885622"/>
                <a:gd name="connsiteY1" fmla="*/ 6875 h 518875"/>
                <a:gd name="connsiteX2" fmla="*/ 6885622 w 6885622"/>
                <a:gd name="connsiteY2" fmla="*/ 518743 h 518875"/>
                <a:gd name="connsiteX0" fmla="*/ 0 w 5159758"/>
                <a:gd name="connsiteY0" fmla="*/ 0 h 513005"/>
                <a:gd name="connsiteX1" fmla="*/ 3976980 w 5159758"/>
                <a:gd name="connsiteY1" fmla="*/ 1005 h 513005"/>
                <a:gd name="connsiteX2" fmla="*/ 5159758 w 5159758"/>
                <a:gd name="connsiteY2" fmla="*/ 512873 h 513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159758" h="513005">
                  <a:moveTo>
                    <a:pt x="0" y="0"/>
                  </a:moveTo>
                  <a:lnTo>
                    <a:pt x="3976980" y="1005"/>
                  </a:lnTo>
                  <a:cubicBezTo>
                    <a:pt x="4741831" y="-14676"/>
                    <a:pt x="5151940" y="522665"/>
                    <a:pt x="5159758" y="512873"/>
                  </a:cubicBezTo>
                </a:path>
              </a:pathLst>
            </a:custGeom>
            <a:noFill/>
            <a:ln w="38100">
              <a:solidFill>
                <a:srgbClr val="DA291C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" name="Title 3">
            <a:extLst>
              <a:ext uri="{FF2B5EF4-FFF2-40B4-BE49-F238E27FC236}">
                <a16:creationId xmlns:a16="http://schemas.microsoft.com/office/drawing/2014/main" id="{0765018A-6240-8659-05E8-94530C6893B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92113" y="274064"/>
            <a:ext cx="6961039" cy="116284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slide title</a:t>
            </a:r>
            <a:endParaRPr lang="en-CA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280B0368-3891-083B-2825-2CB09373E10A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92113" y="1436913"/>
            <a:ext cx="6961039" cy="5094062"/>
          </a:xfrm>
        </p:spPr>
        <p:txBody>
          <a:bodyPr/>
          <a:lstStyle/>
          <a:p>
            <a:pPr lvl="0"/>
            <a:r>
              <a:rPr lang="en-US"/>
              <a:t>Click to edit 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4667471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-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Delay 7">
            <a:extLst>
              <a:ext uri="{FF2B5EF4-FFF2-40B4-BE49-F238E27FC236}">
                <a16:creationId xmlns:a16="http://schemas.microsoft.com/office/drawing/2014/main" id="{453C3E21-7990-A9E5-EC59-6646B1D7BA20}"/>
              </a:ext>
            </a:extLst>
          </p:cNvPr>
          <p:cNvSpPr/>
          <p:nvPr userDrawn="1"/>
        </p:nvSpPr>
        <p:spPr>
          <a:xfrm flipH="1">
            <a:off x="8524788" y="2714711"/>
            <a:ext cx="2966172" cy="2791459"/>
          </a:xfrm>
          <a:custGeom>
            <a:avLst/>
            <a:gdLst>
              <a:gd name="connsiteX0" fmla="*/ 0 w 3334215"/>
              <a:gd name="connsiteY0" fmla="*/ 0 h 3334215"/>
              <a:gd name="connsiteX1" fmla="*/ 1667108 w 3334215"/>
              <a:gd name="connsiteY1" fmla="*/ 0 h 3334215"/>
              <a:gd name="connsiteX2" fmla="*/ 3334216 w 3334215"/>
              <a:gd name="connsiteY2" fmla="*/ 1667108 h 3334215"/>
              <a:gd name="connsiteX3" fmla="*/ 1667108 w 3334215"/>
              <a:gd name="connsiteY3" fmla="*/ 3334216 h 3334215"/>
              <a:gd name="connsiteX4" fmla="*/ 0 w 3334215"/>
              <a:gd name="connsiteY4" fmla="*/ 3334215 h 3334215"/>
              <a:gd name="connsiteX5" fmla="*/ 0 w 3334215"/>
              <a:gd name="connsiteY5" fmla="*/ 0 h 3334215"/>
              <a:gd name="connsiteX0" fmla="*/ 0 w 7369952"/>
              <a:gd name="connsiteY0" fmla="*/ 0 h 3341091"/>
              <a:gd name="connsiteX1" fmla="*/ 5702844 w 7369952"/>
              <a:gd name="connsiteY1" fmla="*/ 6875 h 3341091"/>
              <a:gd name="connsiteX2" fmla="*/ 7369952 w 7369952"/>
              <a:gd name="connsiteY2" fmla="*/ 1673983 h 3341091"/>
              <a:gd name="connsiteX3" fmla="*/ 5702844 w 7369952"/>
              <a:gd name="connsiteY3" fmla="*/ 3341091 h 3341091"/>
              <a:gd name="connsiteX4" fmla="*/ 4035736 w 7369952"/>
              <a:gd name="connsiteY4" fmla="*/ 3341090 h 3341091"/>
              <a:gd name="connsiteX5" fmla="*/ 0 w 7369952"/>
              <a:gd name="connsiteY5" fmla="*/ 0 h 3341091"/>
              <a:gd name="connsiteX0" fmla="*/ 0 w 7369952"/>
              <a:gd name="connsiteY0" fmla="*/ 0 h 3341091"/>
              <a:gd name="connsiteX1" fmla="*/ 5702844 w 7369952"/>
              <a:gd name="connsiteY1" fmla="*/ 6875 h 3341091"/>
              <a:gd name="connsiteX2" fmla="*/ 7369952 w 7369952"/>
              <a:gd name="connsiteY2" fmla="*/ 1673983 h 3341091"/>
              <a:gd name="connsiteX3" fmla="*/ 5702844 w 7369952"/>
              <a:gd name="connsiteY3" fmla="*/ 3341091 h 3341091"/>
              <a:gd name="connsiteX4" fmla="*/ 6876 w 7369952"/>
              <a:gd name="connsiteY4" fmla="*/ 3341090 h 3341091"/>
              <a:gd name="connsiteX5" fmla="*/ 0 w 7369952"/>
              <a:gd name="connsiteY5" fmla="*/ 0 h 3341091"/>
              <a:gd name="connsiteX0" fmla="*/ 0 w 7369952"/>
              <a:gd name="connsiteY0" fmla="*/ 0 h 3341091"/>
              <a:gd name="connsiteX1" fmla="*/ 4907790 w 7369952"/>
              <a:gd name="connsiteY1" fmla="*/ 666 h 3341091"/>
              <a:gd name="connsiteX2" fmla="*/ 5702844 w 7369952"/>
              <a:gd name="connsiteY2" fmla="*/ 6875 h 3341091"/>
              <a:gd name="connsiteX3" fmla="*/ 7369952 w 7369952"/>
              <a:gd name="connsiteY3" fmla="*/ 1673983 h 3341091"/>
              <a:gd name="connsiteX4" fmla="*/ 5702844 w 7369952"/>
              <a:gd name="connsiteY4" fmla="*/ 3341091 h 3341091"/>
              <a:gd name="connsiteX5" fmla="*/ 6876 w 7369952"/>
              <a:gd name="connsiteY5" fmla="*/ 3341090 h 3341091"/>
              <a:gd name="connsiteX6" fmla="*/ 0 w 7369952"/>
              <a:gd name="connsiteY6" fmla="*/ 0 h 3341091"/>
              <a:gd name="connsiteX0" fmla="*/ 0 w 7369952"/>
              <a:gd name="connsiteY0" fmla="*/ 0 h 3341759"/>
              <a:gd name="connsiteX1" fmla="*/ 4907790 w 7369952"/>
              <a:gd name="connsiteY1" fmla="*/ 666 h 3341759"/>
              <a:gd name="connsiteX2" fmla="*/ 5702844 w 7369952"/>
              <a:gd name="connsiteY2" fmla="*/ 6875 h 3341759"/>
              <a:gd name="connsiteX3" fmla="*/ 7369952 w 7369952"/>
              <a:gd name="connsiteY3" fmla="*/ 1673983 h 3341759"/>
              <a:gd name="connsiteX4" fmla="*/ 5702844 w 7369952"/>
              <a:gd name="connsiteY4" fmla="*/ 3341091 h 3341759"/>
              <a:gd name="connsiteX5" fmla="*/ 1033950 w 7369952"/>
              <a:gd name="connsiteY5" fmla="*/ 3341759 h 3341759"/>
              <a:gd name="connsiteX6" fmla="*/ 6876 w 7369952"/>
              <a:gd name="connsiteY6" fmla="*/ 3341090 h 3341759"/>
              <a:gd name="connsiteX7" fmla="*/ 0 w 7369952"/>
              <a:gd name="connsiteY7" fmla="*/ 0 h 3341759"/>
              <a:gd name="connsiteX0" fmla="*/ 0 w 7369952"/>
              <a:gd name="connsiteY0" fmla="*/ 0 h 3349748"/>
              <a:gd name="connsiteX1" fmla="*/ 4907790 w 7369952"/>
              <a:gd name="connsiteY1" fmla="*/ 666 h 3349748"/>
              <a:gd name="connsiteX2" fmla="*/ 5702844 w 7369952"/>
              <a:gd name="connsiteY2" fmla="*/ 6875 h 3349748"/>
              <a:gd name="connsiteX3" fmla="*/ 7369952 w 7369952"/>
              <a:gd name="connsiteY3" fmla="*/ 1673983 h 3349748"/>
              <a:gd name="connsiteX4" fmla="*/ 5702844 w 7369952"/>
              <a:gd name="connsiteY4" fmla="*/ 3341091 h 3349748"/>
              <a:gd name="connsiteX5" fmla="*/ 1033950 w 7369952"/>
              <a:gd name="connsiteY5" fmla="*/ 3341759 h 3349748"/>
              <a:gd name="connsiteX6" fmla="*/ 6876 w 7369952"/>
              <a:gd name="connsiteY6" fmla="*/ 3341090 h 3349748"/>
              <a:gd name="connsiteX7" fmla="*/ 0 w 7369952"/>
              <a:gd name="connsiteY7" fmla="*/ 0 h 3349748"/>
              <a:gd name="connsiteX0" fmla="*/ 0 w 7369952"/>
              <a:gd name="connsiteY0" fmla="*/ 0 h 3349749"/>
              <a:gd name="connsiteX1" fmla="*/ 4907790 w 7369952"/>
              <a:gd name="connsiteY1" fmla="*/ 666 h 3349749"/>
              <a:gd name="connsiteX2" fmla="*/ 5702844 w 7369952"/>
              <a:gd name="connsiteY2" fmla="*/ 6875 h 3349749"/>
              <a:gd name="connsiteX3" fmla="*/ 7369952 w 7369952"/>
              <a:gd name="connsiteY3" fmla="*/ 1673983 h 3349749"/>
              <a:gd name="connsiteX4" fmla="*/ 5702844 w 7369952"/>
              <a:gd name="connsiteY4" fmla="*/ 3341091 h 3349749"/>
              <a:gd name="connsiteX5" fmla="*/ 1033950 w 7369952"/>
              <a:gd name="connsiteY5" fmla="*/ 3341759 h 3349749"/>
              <a:gd name="connsiteX6" fmla="*/ 0 w 7369952"/>
              <a:gd name="connsiteY6" fmla="*/ 0 h 3349749"/>
              <a:gd name="connsiteX0" fmla="*/ 0 w 7369952"/>
              <a:gd name="connsiteY0" fmla="*/ 0 h 3349749"/>
              <a:gd name="connsiteX1" fmla="*/ 4907790 w 7369952"/>
              <a:gd name="connsiteY1" fmla="*/ 666 h 3349749"/>
              <a:gd name="connsiteX2" fmla="*/ 5702844 w 7369952"/>
              <a:gd name="connsiteY2" fmla="*/ 6875 h 3349749"/>
              <a:gd name="connsiteX3" fmla="*/ 7369952 w 7369952"/>
              <a:gd name="connsiteY3" fmla="*/ 1673983 h 3349749"/>
              <a:gd name="connsiteX4" fmla="*/ 5702844 w 7369952"/>
              <a:gd name="connsiteY4" fmla="*/ 3341091 h 3349749"/>
              <a:gd name="connsiteX5" fmla="*/ 1033950 w 7369952"/>
              <a:gd name="connsiteY5" fmla="*/ 3341759 h 3349749"/>
              <a:gd name="connsiteX6" fmla="*/ 109594 w 7369952"/>
              <a:gd name="connsiteY6" fmla="*/ 109594 h 3349749"/>
              <a:gd name="connsiteX0" fmla="*/ 4798196 w 7260358"/>
              <a:gd name="connsiteY0" fmla="*/ 0 h 3349083"/>
              <a:gd name="connsiteX1" fmla="*/ 5593250 w 7260358"/>
              <a:gd name="connsiteY1" fmla="*/ 6209 h 3349083"/>
              <a:gd name="connsiteX2" fmla="*/ 7260358 w 7260358"/>
              <a:gd name="connsiteY2" fmla="*/ 1673317 h 3349083"/>
              <a:gd name="connsiteX3" fmla="*/ 5593250 w 7260358"/>
              <a:gd name="connsiteY3" fmla="*/ 3340425 h 3349083"/>
              <a:gd name="connsiteX4" fmla="*/ 924356 w 7260358"/>
              <a:gd name="connsiteY4" fmla="*/ 3341093 h 3349083"/>
              <a:gd name="connsiteX5" fmla="*/ 0 w 7260358"/>
              <a:gd name="connsiteY5" fmla="*/ 108928 h 3349083"/>
              <a:gd name="connsiteX0" fmla="*/ 3873840 w 6336002"/>
              <a:gd name="connsiteY0" fmla="*/ 0 h 3349083"/>
              <a:gd name="connsiteX1" fmla="*/ 4668894 w 6336002"/>
              <a:gd name="connsiteY1" fmla="*/ 6209 h 3349083"/>
              <a:gd name="connsiteX2" fmla="*/ 6336002 w 6336002"/>
              <a:gd name="connsiteY2" fmla="*/ 1673317 h 3349083"/>
              <a:gd name="connsiteX3" fmla="*/ 4668894 w 6336002"/>
              <a:gd name="connsiteY3" fmla="*/ 3340425 h 3349083"/>
              <a:gd name="connsiteX4" fmla="*/ 0 w 6336002"/>
              <a:gd name="connsiteY4" fmla="*/ 3341093 h 3349083"/>
              <a:gd name="connsiteX0" fmla="*/ 3873840 w 6336002"/>
              <a:gd name="connsiteY0" fmla="*/ 0 h 3349083"/>
              <a:gd name="connsiteX1" fmla="*/ 4668894 w 6336002"/>
              <a:gd name="connsiteY1" fmla="*/ 6209 h 3349083"/>
              <a:gd name="connsiteX2" fmla="*/ 6336002 w 6336002"/>
              <a:gd name="connsiteY2" fmla="*/ 1673317 h 3349083"/>
              <a:gd name="connsiteX3" fmla="*/ 4668894 w 6336002"/>
              <a:gd name="connsiteY3" fmla="*/ 3340425 h 3349083"/>
              <a:gd name="connsiteX4" fmla="*/ 0 w 6336002"/>
              <a:gd name="connsiteY4" fmla="*/ 3341093 h 3349083"/>
              <a:gd name="connsiteX0" fmla="*/ 3873840 w 6336002"/>
              <a:gd name="connsiteY0" fmla="*/ 0 h 3465648"/>
              <a:gd name="connsiteX1" fmla="*/ 4668894 w 6336002"/>
              <a:gd name="connsiteY1" fmla="*/ 6209 h 3465648"/>
              <a:gd name="connsiteX2" fmla="*/ 6336002 w 6336002"/>
              <a:gd name="connsiteY2" fmla="*/ 1673317 h 3465648"/>
              <a:gd name="connsiteX3" fmla="*/ 4668894 w 6336002"/>
              <a:gd name="connsiteY3" fmla="*/ 3340425 h 3465648"/>
              <a:gd name="connsiteX4" fmla="*/ 2780945 w 6336002"/>
              <a:gd name="connsiteY4" fmla="*/ 3345658 h 3465648"/>
              <a:gd name="connsiteX5" fmla="*/ 0 w 6336002"/>
              <a:gd name="connsiteY5" fmla="*/ 3341093 h 3465648"/>
              <a:gd name="connsiteX0" fmla="*/ 3873840 w 6336002"/>
              <a:gd name="connsiteY0" fmla="*/ 0 h 3345658"/>
              <a:gd name="connsiteX1" fmla="*/ 4668894 w 6336002"/>
              <a:gd name="connsiteY1" fmla="*/ 6209 h 3345658"/>
              <a:gd name="connsiteX2" fmla="*/ 6336002 w 6336002"/>
              <a:gd name="connsiteY2" fmla="*/ 1673317 h 3345658"/>
              <a:gd name="connsiteX3" fmla="*/ 4668894 w 6336002"/>
              <a:gd name="connsiteY3" fmla="*/ 3340425 h 3345658"/>
              <a:gd name="connsiteX4" fmla="*/ 2780945 w 6336002"/>
              <a:gd name="connsiteY4" fmla="*/ 3345658 h 3345658"/>
              <a:gd name="connsiteX5" fmla="*/ 0 w 6336002"/>
              <a:gd name="connsiteY5" fmla="*/ 3341093 h 3345658"/>
              <a:gd name="connsiteX0" fmla="*/ 3873840 w 6336002"/>
              <a:gd name="connsiteY0" fmla="*/ 0 h 3345658"/>
              <a:gd name="connsiteX1" fmla="*/ 4668894 w 6336002"/>
              <a:gd name="connsiteY1" fmla="*/ 6209 h 3345658"/>
              <a:gd name="connsiteX2" fmla="*/ 6336002 w 6336002"/>
              <a:gd name="connsiteY2" fmla="*/ 1673317 h 3345658"/>
              <a:gd name="connsiteX3" fmla="*/ 4668894 w 6336002"/>
              <a:gd name="connsiteY3" fmla="*/ 3340425 h 3345658"/>
              <a:gd name="connsiteX4" fmla="*/ 2780945 w 6336002"/>
              <a:gd name="connsiteY4" fmla="*/ 3345658 h 3345658"/>
              <a:gd name="connsiteX5" fmla="*/ 0 w 6336002"/>
              <a:gd name="connsiteY5" fmla="*/ 3341093 h 3345658"/>
              <a:gd name="connsiteX0" fmla="*/ 3873840 w 6336002"/>
              <a:gd name="connsiteY0" fmla="*/ 0 h 3345658"/>
              <a:gd name="connsiteX1" fmla="*/ 4668894 w 6336002"/>
              <a:gd name="connsiteY1" fmla="*/ 6209 h 3345658"/>
              <a:gd name="connsiteX2" fmla="*/ 6336002 w 6336002"/>
              <a:gd name="connsiteY2" fmla="*/ 1673317 h 3345658"/>
              <a:gd name="connsiteX3" fmla="*/ 4668894 w 6336002"/>
              <a:gd name="connsiteY3" fmla="*/ 3340425 h 3345658"/>
              <a:gd name="connsiteX4" fmla="*/ 2780945 w 6336002"/>
              <a:gd name="connsiteY4" fmla="*/ 3345658 h 3345658"/>
              <a:gd name="connsiteX5" fmla="*/ 0 w 6336002"/>
              <a:gd name="connsiteY5" fmla="*/ 3341093 h 3345658"/>
              <a:gd name="connsiteX0" fmla="*/ 1092895 w 3555057"/>
              <a:gd name="connsiteY0" fmla="*/ 0 h 3345658"/>
              <a:gd name="connsiteX1" fmla="*/ 1887949 w 3555057"/>
              <a:gd name="connsiteY1" fmla="*/ 6209 h 3345658"/>
              <a:gd name="connsiteX2" fmla="*/ 3555057 w 3555057"/>
              <a:gd name="connsiteY2" fmla="*/ 1673317 h 3345658"/>
              <a:gd name="connsiteX3" fmla="*/ 1887949 w 3555057"/>
              <a:gd name="connsiteY3" fmla="*/ 3340425 h 3345658"/>
              <a:gd name="connsiteX4" fmla="*/ 0 w 3555057"/>
              <a:gd name="connsiteY4" fmla="*/ 3345658 h 33456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55057" h="3345658">
                <a:moveTo>
                  <a:pt x="1092895" y="0"/>
                </a:moveTo>
                <a:lnTo>
                  <a:pt x="1887949" y="6209"/>
                </a:lnTo>
                <a:cubicBezTo>
                  <a:pt x="2808667" y="6209"/>
                  <a:pt x="3555057" y="752599"/>
                  <a:pt x="3555057" y="1673317"/>
                </a:cubicBezTo>
                <a:cubicBezTo>
                  <a:pt x="3555057" y="2594035"/>
                  <a:pt x="2882302" y="3347865"/>
                  <a:pt x="1887949" y="3340425"/>
                </a:cubicBezTo>
                <a:lnTo>
                  <a:pt x="0" y="3345658"/>
                </a:lnTo>
              </a:path>
            </a:pathLst>
          </a:custGeom>
          <a:noFill/>
          <a:ln w="38100">
            <a:solidFill>
              <a:srgbClr val="DA291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Delay 7">
            <a:extLst>
              <a:ext uri="{FF2B5EF4-FFF2-40B4-BE49-F238E27FC236}">
                <a16:creationId xmlns:a16="http://schemas.microsoft.com/office/drawing/2014/main" id="{7B53837A-DC7B-F8D4-001E-1EE4E4A18A59}"/>
              </a:ext>
            </a:extLst>
          </p:cNvPr>
          <p:cNvSpPr/>
          <p:nvPr userDrawn="1"/>
        </p:nvSpPr>
        <p:spPr>
          <a:xfrm flipH="1">
            <a:off x="8669503" y="2877714"/>
            <a:ext cx="5484317" cy="2486258"/>
          </a:xfrm>
          <a:custGeom>
            <a:avLst/>
            <a:gdLst>
              <a:gd name="connsiteX0" fmla="*/ 0 w 3334215"/>
              <a:gd name="connsiteY0" fmla="*/ 0 h 3334215"/>
              <a:gd name="connsiteX1" fmla="*/ 1667108 w 3334215"/>
              <a:gd name="connsiteY1" fmla="*/ 0 h 3334215"/>
              <a:gd name="connsiteX2" fmla="*/ 3334216 w 3334215"/>
              <a:gd name="connsiteY2" fmla="*/ 1667108 h 3334215"/>
              <a:gd name="connsiteX3" fmla="*/ 1667108 w 3334215"/>
              <a:gd name="connsiteY3" fmla="*/ 3334216 h 3334215"/>
              <a:gd name="connsiteX4" fmla="*/ 0 w 3334215"/>
              <a:gd name="connsiteY4" fmla="*/ 3334215 h 3334215"/>
              <a:gd name="connsiteX5" fmla="*/ 0 w 3334215"/>
              <a:gd name="connsiteY5" fmla="*/ 0 h 3334215"/>
              <a:gd name="connsiteX0" fmla="*/ 0 w 7369952"/>
              <a:gd name="connsiteY0" fmla="*/ 0 h 3341091"/>
              <a:gd name="connsiteX1" fmla="*/ 5702844 w 7369952"/>
              <a:gd name="connsiteY1" fmla="*/ 6875 h 3341091"/>
              <a:gd name="connsiteX2" fmla="*/ 7369952 w 7369952"/>
              <a:gd name="connsiteY2" fmla="*/ 1673983 h 3341091"/>
              <a:gd name="connsiteX3" fmla="*/ 5702844 w 7369952"/>
              <a:gd name="connsiteY3" fmla="*/ 3341091 h 3341091"/>
              <a:gd name="connsiteX4" fmla="*/ 4035736 w 7369952"/>
              <a:gd name="connsiteY4" fmla="*/ 3341090 h 3341091"/>
              <a:gd name="connsiteX5" fmla="*/ 0 w 7369952"/>
              <a:gd name="connsiteY5" fmla="*/ 0 h 3341091"/>
              <a:gd name="connsiteX0" fmla="*/ 0 w 7369952"/>
              <a:gd name="connsiteY0" fmla="*/ 0 h 3341091"/>
              <a:gd name="connsiteX1" fmla="*/ 5702844 w 7369952"/>
              <a:gd name="connsiteY1" fmla="*/ 6875 h 3341091"/>
              <a:gd name="connsiteX2" fmla="*/ 7369952 w 7369952"/>
              <a:gd name="connsiteY2" fmla="*/ 1673983 h 3341091"/>
              <a:gd name="connsiteX3" fmla="*/ 5702844 w 7369952"/>
              <a:gd name="connsiteY3" fmla="*/ 3341091 h 3341091"/>
              <a:gd name="connsiteX4" fmla="*/ 6876 w 7369952"/>
              <a:gd name="connsiteY4" fmla="*/ 3341090 h 3341091"/>
              <a:gd name="connsiteX5" fmla="*/ 0 w 7369952"/>
              <a:gd name="connsiteY5" fmla="*/ 0 h 33410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369952" h="3341091">
                <a:moveTo>
                  <a:pt x="0" y="0"/>
                </a:moveTo>
                <a:lnTo>
                  <a:pt x="5702844" y="6875"/>
                </a:lnTo>
                <a:cubicBezTo>
                  <a:pt x="6623562" y="6875"/>
                  <a:pt x="7369952" y="753265"/>
                  <a:pt x="7369952" y="1673983"/>
                </a:cubicBezTo>
                <a:cubicBezTo>
                  <a:pt x="7369952" y="2594701"/>
                  <a:pt x="6623562" y="3341091"/>
                  <a:pt x="5702844" y="3341091"/>
                </a:cubicBezTo>
                <a:lnTo>
                  <a:pt x="6876" y="3341090"/>
                </a:lnTo>
                <a:lnTo>
                  <a:pt x="0" y="0"/>
                </a:lnTo>
                <a:close/>
              </a:path>
            </a:pathLst>
          </a:custGeom>
          <a:noFill/>
          <a:ln w="76200">
            <a:solidFill>
              <a:srgbClr val="DA291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elay 7">
            <a:extLst>
              <a:ext uri="{FF2B5EF4-FFF2-40B4-BE49-F238E27FC236}">
                <a16:creationId xmlns:a16="http://schemas.microsoft.com/office/drawing/2014/main" id="{5A2FBB10-B7DF-57FF-2C9B-488D69BDCA07}"/>
              </a:ext>
            </a:extLst>
          </p:cNvPr>
          <p:cNvSpPr/>
          <p:nvPr userDrawn="1"/>
        </p:nvSpPr>
        <p:spPr>
          <a:xfrm flipH="1">
            <a:off x="7883951" y="684302"/>
            <a:ext cx="6043720" cy="2739857"/>
          </a:xfrm>
          <a:custGeom>
            <a:avLst/>
            <a:gdLst>
              <a:gd name="connsiteX0" fmla="*/ 0 w 3334215"/>
              <a:gd name="connsiteY0" fmla="*/ 0 h 3334215"/>
              <a:gd name="connsiteX1" fmla="*/ 1667108 w 3334215"/>
              <a:gd name="connsiteY1" fmla="*/ 0 h 3334215"/>
              <a:gd name="connsiteX2" fmla="*/ 3334216 w 3334215"/>
              <a:gd name="connsiteY2" fmla="*/ 1667108 h 3334215"/>
              <a:gd name="connsiteX3" fmla="*/ 1667108 w 3334215"/>
              <a:gd name="connsiteY3" fmla="*/ 3334216 h 3334215"/>
              <a:gd name="connsiteX4" fmla="*/ 0 w 3334215"/>
              <a:gd name="connsiteY4" fmla="*/ 3334215 h 3334215"/>
              <a:gd name="connsiteX5" fmla="*/ 0 w 3334215"/>
              <a:gd name="connsiteY5" fmla="*/ 0 h 3334215"/>
              <a:gd name="connsiteX0" fmla="*/ 0 w 7369952"/>
              <a:gd name="connsiteY0" fmla="*/ 0 h 3341091"/>
              <a:gd name="connsiteX1" fmla="*/ 5702844 w 7369952"/>
              <a:gd name="connsiteY1" fmla="*/ 6875 h 3341091"/>
              <a:gd name="connsiteX2" fmla="*/ 7369952 w 7369952"/>
              <a:gd name="connsiteY2" fmla="*/ 1673983 h 3341091"/>
              <a:gd name="connsiteX3" fmla="*/ 5702844 w 7369952"/>
              <a:gd name="connsiteY3" fmla="*/ 3341091 h 3341091"/>
              <a:gd name="connsiteX4" fmla="*/ 4035736 w 7369952"/>
              <a:gd name="connsiteY4" fmla="*/ 3341090 h 3341091"/>
              <a:gd name="connsiteX5" fmla="*/ 0 w 7369952"/>
              <a:gd name="connsiteY5" fmla="*/ 0 h 3341091"/>
              <a:gd name="connsiteX0" fmla="*/ 0 w 7369952"/>
              <a:gd name="connsiteY0" fmla="*/ 0 h 3341091"/>
              <a:gd name="connsiteX1" fmla="*/ 5702844 w 7369952"/>
              <a:gd name="connsiteY1" fmla="*/ 6875 h 3341091"/>
              <a:gd name="connsiteX2" fmla="*/ 7369952 w 7369952"/>
              <a:gd name="connsiteY2" fmla="*/ 1673983 h 3341091"/>
              <a:gd name="connsiteX3" fmla="*/ 5702844 w 7369952"/>
              <a:gd name="connsiteY3" fmla="*/ 3341091 h 3341091"/>
              <a:gd name="connsiteX4" fmla="*/ 6876 w 7369952"/>
              <a:gd name="connsiteY4" fmla="*/ 3341090 h 3341091"/>
              <a:gd name="connsiteX5" fmla="*/ 0 w 7369952"/>
              <a:gd name="connsiteY5" fmla="*/ 0 h 33410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369952" h="3341091">
                <a:moveTo>
                  <a:pt x="0" y="0"/>
                </a:moveTo>
                <a:lnTo>
                  <a:pt x="5702844" y="6875"/>
                </a:lnTo>
                <a:cubicBezTo>
                  <a:pt x="6623562" y="6875"/>
                  <a:pt x="7369952" y="753265"/>
                  <a:pt x="7369952" y="1673983"/>
                </a:cubicBezTo>
                <a:cubicBezTo>
                  <a:pt x="7369952" y="2594701"/>
                  <a:pt x="6623562" y="3341091"/>
                  <a:pt x="5702844" y="3341091"/>
                </a:cubicBezTo>
                <a:lnTo>
                  <a:pt x="6876" y="3341090"/>
                </a:lnTo>
                <a:lnTo>
                  <a:pt x="0" y="0"/>
                </a:lnTo>
                <a:close/>
              </a:path>
            </a:pathLst>
          </a:cu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 l="3980"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Delay 7">
            <a:extLst>
              <a:ext uri="{FF2B5EF4-FFF2-40B4-BE49-F238E27FC236}">
                <a16:creationId xmlns:a16="http://schemas.microsoft.com/office/drawing/2014/main" id="{F36D10DF-79D4-B758-0A36-DC0627A08AE2}"/>
              </a:ext>
            </a:extLst>
          </p:cNvPr>
          <p:cNvSpPr/>
          <p:nvPr userDrawn="1"/>
        </p:nvSpPr>
        <p:spPr>
          <a:xfrm flipH="1">
            <a:off x="7730817" y="553169"/>
            <a:ext cx="5073501" cy="1504145"/>
          </a:xfrm>
          <a:custGeom>
            <a:avLst/>
            <a:gdLst>
              <a:gd name="connsiteX0" fmla="*/ 0 w 3334215"/>
              <a:gd name="connsiteY0" fmla="*/ 0 h 3334215"/>
              <a:gd name="connsiteX1" fmla="*/ 1667108 w 3334215"/>
              <a:gd name="connsiteY1" fmla="*/ 0 h 3334215"/>
              <a:gd name="connsiteX2" fmla="*/ 3334216 w 3334215"/>
              <a:gd name="connsiteY2" fmla="*/ 1667108 h 3334215"/>
              <a:gd name="connsiteX3" fmla="*/ 1667108 w 3334215"/>
              <a:gd name="connsiteY3" fmla="*/ 3334216 h 3334215"/>
              <a:gd name="connsiteX4" fmla="*/ 0 w 3334215"/>
              <a:gd name="connsiteY4" fmla="*/ 3334215 h 3334215"/>
              <a:gd name="connsiteX5" fmla="*/ 0 w 3334215"/>
              <a:gd name="connsiteY5" fmla="*/ 0 h 3334215"/>
              <a:gd name="connsiteX0" fmla="*/ 0 w 7369952"/>
              <a:gd name="connsiteY0" fmla="*/ 0 h 3341091"/>
              <a:gd name="connsiteX1" fmla="*/ 5702844 w 7369952"/>
              <a:gd name="connsiteY1" fmla="*/ 6875 h 3341091"/>
              <a:gd name="connsiteX2" fmla="*/ 7369952 w 7369952"/>
              <a:gd name="connsiteY2" fmla="*/ 1673983 h 3341091"/>
              <a:gd name="connsiteX3" fmla="*/ 5702844 w 7369952"/>
              <a:gd name="connsiteY3" fmla="*/ 3341091 h 3341091"/>
              <a:gd name="connsiteX4" fmla="*/ 4035736 w 7369952"/>
              <a:gd name="connsiteY4" fmla="*/ 3341090 h 3341091"/>
              <a:gd name="connsiteX5" fmla="*/ 0 w 7369952"/>
              <a:gd name="connsiteY5" fmla="*/ 0 h 3341091"/>
              <a:gd name="connsiteX0" fmla="*/ 0 w 7369952"/>
              <a:gd name="connsiteY0" fmla="*/ 0 h 3341091"/>
              <a:gd name="connsiteX1" fmla="*/ 5702844 w 7369952"/>
              <a:gd name="connsiteY1" fmla="*/ 6875 h 3341091"/>
              <a:gd name="connsiteX2" fmla="*/ 7369952 w 7369952"/>
              <a:gd name="connsiteY2" fmla="*/ 1673983 h 3341091"/>
              <a:gd name="connsiteX3" fmla="*/ 5702844 w 7369952"/>
              <a:gd name="connsiteY3" fmla="*/ 3341091 h 3341091"/>
              <a:gd name="connsiteX4" fmla="*/ 6876 w 7369952"/>
              <a:gd name="connsiteY4" fmla="*/ 3341090 h 3341091"/>
              <a:gd name="connsiteX5" fmla="*/ 0 w 7369952"/>
              <a:gd name="connsiteY5" fmla="*/ 0 h 3341091"/>
              <a:gd name="connsiteX0" fmla="*/ 5702844 w 7369952"/>
              <a:gd name="connsiteY0" fmla="*/ 3341091 h 3442931"/>
              <a:gd name="connsiteX1" fmla="*/ 6876 w 7369952"/>
              <a:gd name="connsiteY1" fmla="*/ 3341090 h 3442931"/>
              <a:gd name="connsiteX2" fmla="*/ 0 w 7369952"/>
              <a:gd name="connsiteY2" fmla="*/ 0 h 3442931"/>
              <a:gd name="connsiteX3" fmla="*/ 5702844 w 7369952"/>
              <a:gd name="connsiteY3" fmla="*/ 6875 h 3442931"/>
              <a:gd name="connsiteX4" fmla="*/ 7369952 w 7369952"/>
              <a:gd name="connsiteY4" fmla="*/ 1673983 h 3442931"/>
              <a:gd name="connsiteX5" fmla="*/ 5804684 w 7369952"/>
              <a:gd name="connsiteY5" fmla="*/ 3442931 h 3442931"/>
              <a:gd name="connsiteX0" fmla="*/ 5702844 w 7369952"/>
              <a:gd name="connsiteY0" fmla="*/ 3341091 h 3341091"/>
              <a:gd name="connsiteX1" fmla="*/ 6876 w 7369952"/>
              <a:gd name="connsiteY1" fmla="*/ 3341090 h 3341091"/>
              <a:gd name="connsiteX2" fmla="*/ 0 w 7369952"/>
              <a:gd name="connsiteY2" fmla="*/ 0 h 3341091"/>
              <a:gd name="connsiteX3" fmla="*/ 5702844 w 7369952"/>
              <a:gd name="connsiteY3" fmla="*/ 6875 h 3341091"/>
              <a:gd name="connsiteX4" fmla="*/ 7369952 w 7369952"/>
              <a:gd name="connsiteY4" fmla="*/ 1673983 h 3341091"/>
              <a:gd name="connsiteX0" fmla="*/ 6876 w 7369952"/>
              <a:gd name="connsiteY0" fmla="*/ 3341090 h 3341090"/>
              <a:gd name="connsiteX1" fmla="*/ 0 w 7369952"/>
              <a:gd name="connsiteY1" fmla="*/ 0 h 3341090"/>
              <a:gd name="connsiteX2" fmla="*/ 5702844 w 7369952"/>
              <a:gd name="connsiteY2" fmla="*/ 6875 h 3341090"/>
              <a:gd name="connsiteX3" fmla="*/ 7369952 w 7369952"/>
              <a:gd name="connsiteY3" fmla="*/ 1673983 h 3341090"/>
              <a:gd name="connsiteX0" fmla="*/ 0 w 7369952"/>
              <a:gd name="connsiteY0" fmla="*/ 0 h 1673983"/>
              <a:gd name="connsiteX1" fmla="*/ 5702844 w 7369952"/>
              <a:gd name="connsiteY1" fmla="*/ 6875 h 1673983"/>
              <a:gd name="connsiteX2" fmla="*/ 7369952 w 7369952"/>
              <a:gd name="connsiteY2" fmla="*/ 1673983 h 1673983"/>
              <a:gd name="connsiteX0" fmla="*/ 0 w 7369952"/>
              <a:gd name="connsiteY0" fmla="*/ 1231 h 1675214"/>
              <a:gd name="connsiteX1" fmla="*/ 1719436 w 7369952"/>
              <a:gd name="connsiteY1" fmla="*/ 0 h 1675214"/>
              <a:gd name="connsiteX2" fmla="*/ 5702844 w 7369952"/>
              <a:gd name="connsiteY2" fmla="*/ 8106 h 1675214"/>
              <a:gd name="connsiteX3" fmla="*/ 7369952 w 7369952"/>
              <a:gd name="connsiteY3" fmla="*/ 1675214 h 1675214"/>
              <a:gd name="connsiteX0" fmla="*/ 0 w 5650516"/>
              <a:gd name="connsiteY0" fmla="*/ 0 h 1675214"/>
              <a:gd name="connsiteX1" fmla="*/ 3983408 w 5650516"/>
              <a:gd name="connsiteY1" fmla="*/ 8106 h 1675214"/>
              <a:gd name="connsiteX2" fmla="*/ 5650516 w 5650516"/>
              <a:gd name="connsiteY2" fmla="*/ 1675214 h 1675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650516" h="1675214">
                <a:moveTo>
                  <a:pt x="0" y="0"/>
                </a:moveTo>
                <a:lnTo>
                  <a:pt x="3983408" y="8106"/>
                </a:lnTo>
                <a:cubicBezTo>
                  <a:pt x="4904126" y="8106"/>
                  <a:pt x="5650516" y="754496"/>
                  <a:pt x="5650516" y="1675214"/>
                </a:cubicBezTo>
              </a:path>
            </a:pathLst>
          </a:custGeom>
          <a:noFill/>
          <a:ln w="50800">
            <a:solidFill>
              <a:srgbClr val="DA291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Delay 7">
            <a:extLst>
              <a:ext uri="{FF2B5EF4-FFF2-40B4-BE49-F238E27FC236}">
                <a16:creationId xmlns:a16="http://schemas.microsoft.com/office/drawing/2014/main" id="{60F7675B-07F2-1B96-1132-A3769BD999E9}"/>
              </a:ext>
            </a:extLst>
          </p:cNvPr>
          <p:cNvSpPr/>
          <p:nvPr userDrawn="1"/>
        </p:nvSpPr>
        <p:spPr>
          <a:xfrm flipH="1">
            <a:off x="8724953" y="2850282"/>
            <a:ext cx="5484317" cy="2486258"/>
          </a:xfrm>
          <a:custGeom>
            <a:avLst/>
            <a:gdLst>
              <a:gd name="connsiteX0" fmla="*/ 0 w 3334215"/>
              <a:gd name="connsiteY0" fmla="*/ 0 h 3334215"/>
              <a:gd name="connsiteX1" fmla="*/ 1667108 w 3334215"/>
              <a:gd name="connsiteY1" fmla="*/ 0 h 3334215"/>
              <a:gd name="connsiteX2" fmla="*/ 3334216 w 3334215"/>
              <a:gd name="connsiteY2" fmla="*/ 1667108 h 3334215"/>
              <a:gd name="connsiteX3" fmla="*/ 1667108 w 3334215"/>
              <a:gd name="connsiteY3" fmla="*/ 3334216 h 3334215"/>
              <a:gd name="connsiteX4" fmla="*/ 0 w 3334215"/>
              <a:gd name="connsiteY4" fmla="*/ 3334215 h 3334215"/>
              <a:gd name="connsiteX5" fmla="*/ 0 w 3334215"/>
              <a:gd name="connsiteY5" fmla="*/ 0 h 3334215"/>
              <a:gd name="connsiteX0" fmla="*/ 0 w 7369952"/>
              <a:gd name="connsiteY0" fmla="*/ 0 h 3341091"/>
              <a:gd name="connsiteX1" fmla="*/ 5702844 w 7369952"/>
              <a:gd name="connsiteY1" fmla="*/ 6875 h 3341091"/>
              <a:gd name="connsiteX2" fmla="*/ 7369952 w 7369952"/>
              <a:gd name="connsiteY2" fmla="*/ 1673983 h 3341091"/>
              <a:gd name="connsiteX3" fmla="*/ 5702844 w 7369952"/>
              <a:gd name="connsiteY3" fmla="*/ 3341091 h 3341091"/>
              <a:gd name="connsiteX4" fmla="*/ 4035736 w 7369952"/>
              <a:gd name="connsiteY4" fmla="*/ 3341090 h 3341091"/>
              <a:gd name="connsiteX5" fmla="*/ 0 w 7369952"/>
              <a:gd name="connsiteY5" fmla="*/ 0 h 3341091"/>
              <a:gd name="connsiteX0" fmla="*/ 0 w 7369952"/>
              <a:gd name="connsiteY0" fmla="*/ 0 h 3341091"/>
              <a:gd name="connsiteX1" fmla="*/ 5702844 w 7369952"/>
              <a:gd name="connsiteY1" fmla="*/ 6875 h 3341091"/>
              <a:gd name="connsiteX2" fmla="*/ 7369952 w 7369952"/>
              <a:gd name="connsiteY2" fmla="*/ 1673983 h 3341091"/>
              <a:gd name="connsiteX3" fmla="*/ 5702844 w 7369952"/>
              <a:gd name="connsiteY3" fmla="*/ 3341091 h 3341091"/>
              <a:gd name="connsiteX4" fmla="*/ 6876 w 7369952"/>
              <a:gd name="connsiteY4" fmla="*/ 3341090 h 3341091"/>
              <a:gd name="connsiteX5" fmla="*/ 0 w 7369952"/>
              <a:gd name="connsiteY5" fmla="*/ 0 h 33410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369952" h="3341091">
                <a:moveTo>
                  <a:pt x="0" y="0"/>
                </a:moveTo>
                <a:lnTo>
                  <a:pt x="5702844" y="6875"/>
                </a:lnTo>
                <a:cubicBezTo>
                  <a:pt x="6623562" y="6875"/>
                  <a:pt x="7369952" y="753265"/>
                  <a:pt x="7369952" y="1673983"/>
                </a:cubicBezTo>
                <a:cubicBezTo>
                  <a:pt x="7369952" y="2594701"/>
                  <a:pt x="6623562" y="3341091"/>
                  <a:pt x="5702844" y="3341091"/>
                </a:cubicBezTo>
                <a:lnTo>
                  <a:pt x="6876" y="3341090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 w="762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Delay 7">
            <a:extLst>
              <a:ext uri="{FF2B5EF4-FFF2-40B4-BE49-F238E27FC236}">
                <a16:creationId xmlns:a16="http://schemas.microsoft.com/office/drawing/2014/main" id="{AFAD25B7-3807-88E4-F51E-0BC9DCB1DE64}"/>
              </a:ext>
            </a:extLst>
          </p:cNvPr>
          <p:cNvSpPr/>
          <p:nvPr userDrawn="1"/>
        </p:nvSpPr>
        <p:spPr>
          <a:xfrm flipH="1">
            <a:off x="8851281" y="2976333"/>
            <a:ext cx="5008902" cy="2270733"/>
          </a:xfrm>
          <a:custGeom>
            <a:avLst/>
            <a:gdLst>
              <a:gd name="connsiteX0" fmla="*/ 0 w 3334215"/>
              <a:gd name="connsiteY0" fmla="*/ 0 h 3334215"/>
              <a:gd name="connsiteX1" fmla="*/ 1667108 w 3334215"/>
              <a:gd name="connsiteY1" fmla="*/ 0 h 3334215"/>
              <a:gd name="connsiteX2" fmla="*/ 3334216 w 3334215"/>
              <a:gd name="connsiteY2" fmla="*/ 1667108 h 3334215"/>
              <a:gd name="connsiteX3" fmla="*/ 1667108 w 3334215"/>
              <a:gd name="connsiteY3" fmla="*/ 3334216 h 3334215"/>
              <a:gd name="connsiteX4" fmla="*/ 0 w 3334215"/>
              <a:gd name="connsiteY4" fmla="*/ 3334215 h 3334215"/>
              <a:gd name="connsiteX5" fmla="*/ 0 w 3334215"/>
              <a:gd name="connsiteY5" fmla="*/ 0 h 3334215"/>
              <a:gd name="connsiteX0" fmla="*/ 0 w 7369952"/>
              <a:gd name="connsiteY0" fmla="*/ 0 h 3341091"/>
              <a:gd name="connsiteX1" fmla="*/ 5702844 w 7369952"/>
              <a:gd name="connsiteY1" fmla="*/ 6875 h 3341091"/>
              <a:gd name="connsiteX2" fmla="*/ 7369952 w 7369952"/>
              <a:gd name="connsiteY2" fmla="*/ 1673983 h 3341091"/>
              <a:gd name="connsiteX3" fmla="*/ 5702844 w 7369952"/>
              <a:gd name="connsiteY3" fmla="*/ 3341091 h 3341091"/>
              <a:gd name="connsiteX4" fmla="*/ 4035736 w 7369952"/>
              <a:gd name="connsiteY4" fmla="*/ 3341090 h 3341091"/>
              <a:gd name="connsiteX5" fmla="*/ 0 w 7369952"/>
              <a:gd name="connsiteY5" fmla="*/ 0 h 3341091"/>
              <a:gd name="connsiteX0" fmla="*/ 0 w 7369952"/>
              <a:gd name="connsiteY0" fmla="*/ 0 h 3341091"/>
              <a:gd name="connsiteX1" fmla="*/ 5702844 w 7369952"/>
              <a:gd name="connsiteY1" fmla="*/ 6875 h 3341091"/>
              <a:gd name="connsiteX2" fmla="*/ 7369952 w 7369952"/>
              <a:gd name="connsiteY2" fmla="*/ 1673983 h 3341091"/>
              <a:gd name="connsiteX3" fmla="*/ 5702844 w 7369952"/>
              <a:gd name="connsiteY3" fmla="*/ 3341091 h 3341091"/>
              <a:gd name="connsiteX4" fmla="*/ 6876 w 7369952"/>
              <a:gd name="connsiteY4" fmla="*/ 3341090 h 3341091"/>
              <a:gd name="connsiteX5" fmla="*/ 0 w 7369952"/>
              <a:gd name="connsiteY5" fmla="*/ 0 h 33410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369952" h="3341091">
                <a:moveTo>
                  <a:pt x="0" y="0"/>
                </a:moveTo>
                <a:lnTo>
                  <a:pt x="5702844" y="6875"/>
                </a:lnTo>
                <a:cubicBezTo>
                  <a:pt x="6623562" y="6875"/>
                  <a:pt x="7369952" y="753265"/>
                  <a:pt x="7369952" y="1673983"/>
                </a:cubicBezTo>
                <a:cubicBezTo>
                  <a:pt x="7369952" y="2594701"/>
                  <a:pt x="6623562" y="3341091"/>
                  <a:pt x="5702844" y="3341091"/>
                </a:cubicBezTo>
                <a:lnTo>
                  <a:pt x="6876" y="3341090"/>
                </a:lnTo>
                <a:lnTo>
                  <a:pt x="0" y="0"/>
                </a:lnTo>
                <a:close/>
              </a:path>
            </a:pathLst>
          </a:custGeom>
          <a:blipFill dpi="0" rotWithShape="0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 r="26037"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itle 11">
            <a:extLst>
              <a:ext uri="{FF2B5EF4-FFF2-40B4-BE49-F238E27FC236}">
                <a16:creationId xmlns:a16="http://schemas.microsoft.com/office/drawing/2014/main" id="{18FA2DCB-59B4-AD22-36C0-5BD484D1BB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1802" y="381234"/>
            <a:ext cx="7243565" cy="988938"/>
          </a:xfrm>
        </p:spPr>
        <p:txBody>
          <a:bodyPr/>
          <a:lstStyle/>
          <a:p>
            <a:r>
              <a:rPr lang="en-US"/>
              <a:t>Click to edit Master title</a:t>
            </a:r>
            <a:endParaRPr lang="en-CA"/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20F76870-4614-6422-423A-5BB2CFF2E3E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31802" y="1370172"/>
            <a:ext cx="7243565" cy="5106828"/>
          </a:xfrm>
        </p:spPr>
        <p:txBody>
          <a:bodyPr/>
          <a:lstStyle/>
          <a:p>
            <a:pPr lvl="0"/>
            <a:r>
              <a:rPr lang="en-US"/>
              <a:t>Click to edit Master 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16059431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- 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elay 7">
            <a:extLst>
              <a:ext uri="{FF2B5EF4-FFF2-40B4-BE49-F238E27FC236}">
                <a16:creationId xmlns:a16="http://schemas.microsoft.com/office/drawing/2014/main" id="{522D660A-8D8B-F707-3139-658E76E82E30}"/>
              </a:ext>
            </a:extLst>
          </p:cNvPr>
          <p:cNvSpPr/>
          <p:nvPr userDrawn="1"/>
        </p:nvSpPr>
        <p:spPr>
          <a:xfrm flipH="1">
            <a:off x="8615957" y="1150484"/>
            <a:ext cx="2828074" cy="2661495"/>
          </a:xfrm>
          <a:custGeom>
            <a:avLst/>
            <a:gdLst>
              <a:gd name="connsiteX0" fmla="*/ 0 w 3334215"/>
              <a:gd name="connsiteY0" fmla="*/ 0 h 3334215"/>
              <a:gd name="connsiteX1" fmla="*/ 1667108 w 3334215"/>
              <a:gd name="connsiteY1" fmla="*/ 0 h 3334215"/>
              <a:gd name="connsiteX2" fmla="*/ 3334216 w 3334215"/>
              <a:gd name="connsiteY2" fmla="*/ 1667108 h 3334215"/>
              <a:gd name="connsiteX3" fmla="*/ 1667108 w 3334215"/>
              <a:gd name="connsiteY3" fmla="*/ 3334216 h 3334215"/>
              <a:gd name="connsiteX4" fmla="*/ 0 w 3334215"/>
              <a:gd name="connsiteY4" fmla="*/ 3334215 h 3334215"/>
              <a:gd name="connsiteX5" fmla="*/ 0 w 3334215"/>
              <a:gd name="connsiteY5" fmla="*/ 0 h 3334215"/>
              <a:gd name="connsiteX0" fmla="*/ 0 w 7369952"/>
              <a:gd name="connsiteY0" fmla="*/ 0 h 3341091"/>
              <a:gd name="connsiteX1" fmla="*/ 5702844 w 7369952"/>
              <a:gd name="connsiteY1" fmla="*/ 6875 h 3341091"/>
              <a:gd name="connsiteX2" fmla="*/ 7369952 w 7369952"/>
              <a:gd name="connsiteY2" fmla="*/ 1673983 h 3341091"/>
              <a:gd name="connsiteX3" fmla="*/ 5702844 w 7369952"/>
              <a:gd name="connsiteY3" fmla="*/ 3341091 h 3341091"/>
              <a:gd name="connsiteX4" fmla="*/ 4035736 w 7369952"/>
              <a:gd name="connsiteY4" fmla="*/ 3341090 h 3341091"/>
              <a:gd name="connsiteX5" fmla="*/ 0 w 7369952"/>
              <a:gd name="connsiteY5" fmla="*/ 0 h 3341091"/>
              <a:gd name="connsiteX0" fmla="*/ 0 w 7369952"/>
              <a:gd name="connsiteY0" fmla="*/ 0 h 3341091"/>
              <a:gd name="connsiteX1" fmla="*/ 5702844 w 7369952"/>
              <a:gd name="connsiteY1" fmla="*/ 6875 h 3341091"/>
              <a:gd name="connsiteX2" fmla="*/ 7369952 w 7369952"/>
              <a:gd name="connsiteY2" fmla="*/ 1673983 h 3341091"/>
              <a:gd name="connsiteX3" fmla="*/ 5702844 w 7369952"/>
              <a:gd name="connsiteY3" fmla="*/ 3341091 h 3341091"/>
              <a:gd name="connsiteX4" fmla="*/ 6876 w 7369952"/>
              <a:gd name="connsiteY4" fmla="*/ 3341090 h 3341091"/>
              <a:gd name="connsiteX5" fmla="*/ 0 w 7369952"/>
              <a:gd name="connsiteY5" fmla="*/ 0 h 3341091"/>
              <a:gd name="connsiteX0" fmla="*/ 0 w 7369952"/>
              <a:gd name="connsiteY0" fmla="*/ 0 h 3341091"/>
              <a:gd name="connsiteX1" fmla="*/ 4907790 w 7369952"/>
              <a:gd name="connsiteY1" fmla="*/ 666 h 3341091"/>
              <a:gd name="connsiteX2" fmla="*/ 5702844 w 7369952"/>
              <a:gd name="connsiteY2" fmla="*/ 6875 h 3341091"/>
              <a:gd name="connsiteX3" fmla="*/ 7369952 w 7369952"/>
              <a:gd name="connsiteY3" fmla="*/ 1673983 h 3341091"/>
              <a:gd name="connsiteX4" fmla="*/ 5702844 w 7369952"/>
              <a:gd name="connsiteY4" fmla="*/ 3341091 h 3341091"/>
              <a:gd name="connsiteX5" fmla="*/ 6876 w 7369952"/>
              <a:gd name="connsiteY5" fmla="*/ 3341090 h 3341091"/>
              <a:gd name="connsiteX6" fmla="*/ 0 w 7369952"/>
              <a:gd name="connsiteY6" fmla="*/ 0 h 3341091"/>
              <a:gd name="connsiteX0" fmla="*/ 0 w 7369952"/>
              <a:gd name="connsiteY0" fmla="*/ 0 h 3341759"/>
              <a:gd name="connsiteX1" fmla="*/ 4907790 w 7369952"/>
              <a:gd name="connsiteY1" fmla="*/ 666 h 3341759"/>
              <a:gd name="connsiteX2" fmla="*/ 5702844 w 7369952"/>
              <a:gd name="connsiteY2" fmla="*/ 6875 h 3341759"/>
              <a:gd name="connsiteX3" fmla="*/ 7369952 w 7369952"/>
              <a:gd name="connsiteY3" fmla="*/ 1673983 h 3341759"/>
              <a:gd name="connsiteX4" fmla="*/ 5702844 w 7369952"/>
              <a:gd name="connsiteY4" fmla="*/ 3341091 h 3341759"/>
              <a:gd name="connsiteX5" fmla="*/ 1033950 w 7369952"/>
              <a:gd name="connsiteY5" fmla="*/ 3341759 h 3341759"/>
              <a:gd name="connsiteX6" fmla="*/ 6876 w 7369952"/>
              <a:gd name="connsiteY6" fmla="*/ 3341090 h 3341759"/>
              <a:gd name="connsiteX7" fmla="*/ 0 w 7369952"/>
              <a:gd name="connsiteY7" fmla="*/ 0 h 3341759"/>
              <a:gd name="connsiteX0" fmla="*/ 0 w 7369952"/>
              <a:gd name="connsiteY0" fmla="*/ 0 h 3349748"/>
              <a:gd name="connsiteX1" fmla="*/ 4907790 w 7369952"/>
              <a:gd name="connsiteY1" fmla="*/ 666 h 3349748"/>
              <a:gd name="connsiteX2" fmla="*/ 5702844 w 7369952"/>
              <a:gd name="connsiteY2" fmla="*/ 6875 h 3349748"/>
              <a:gd name="connsiteX3" fmla="*/ 7369952 w 7369952"/>
              <a:gd name="connsiteY3" fmla="*/ 1673983 h 3349748"/>
              <a:gd name="connsiteX4" fmla="*/ 5702844 w 7369952"/>
              <a:gd name="connsiteY4" fmla="*/ 3341091 h 3349748"/>
              <a:gd name="connsiteX5" fmla="*/ 1033950 w 7369952"/>
              <a:gd name="connsiteY5" fmla="*/ 3341759 h 3349748"/>
              <a:gd name="connsiteX6" fmla="*/ 6876 w 7369952"/>
              <a:gd name="connsiteY6" fmla="*/ 3341090 h 3349748"/>
              <a:gd name="connsiteX7" fmla="*/ 0 w 7369952"/>
              <a:gd name="connsiteY7" fmla="*/ 0 h 3349748"/>
              <a:gd name="connsiteX0" fmla="*/ 0 w 7369952"/>
              <a:gd name="connsiteY0" fmla="*/ 0 h 3349749"/>
              <a:gd name="connsiteX1" fmla="*/ 4907790 w 7369952"/>
              <a:gd name="connsiteY1" fmla="*/ 666 h 3349749"/>
              <a:gd name="connsiteX2" fmla="*/ 5702844 w 7369952"/>
              <a:gd name="connsiteY2" fmla="*/ 6875 h 3349749"/>
              <a:gd name="connsiteX3" fmla="*/ 7369952 w 7369952"/>
              <a:gd name="connsiteY3" fmla="*/ 1673983 h 3349749"/>
              <a:gd name="connsiteX4" fmla="*/ 5702844 w 7369952"/>
              <a:gd name="connsiteY4" fmla="*/ 3341091 h 3349749"/>
              <a:gd name="connsiteX5" fmla="*/ 1033950 w 7369952"/>
              <a:gd name="connsiteY5" fmla="*/ 3341759 h 3349749"/>
              <a:gd name="connsiteX6" fmla="*/ 0 w 7369952"/>
              <a:gd name="connsiteY6" fmla="*/ 0 h 3349749"/>
              <a:gd name="connsiteX0" fmla="*/ 0 w 7369952"/>
              <a:gd name="connsiteY0" fmla="*/ 0 h 3349749"/>
              <a:gd name="connsiteX1" fmla="*/ 4907790 w 7369952"/>
              <a:gd name="connsiteY1" fmla="*/ 666 h 3349749"/>
              <a:gd name="connsiteX2" fmla="*/ 5702844 w 7369952"/>
              <a:gd name="connsiteY2" fmla="*/ 6875 h 3349749"/>
              <a:gd name="connsiteX3" fmla="*/ 7369952 w 7369952"/>
              <a:gd name="connsiteY3" fmla="*/ 1673983 h 3349749"/>
              <a:gd name="connsiteX4" fmla="*/ 5702844 w 7369952"/>
              <a:gd name="connsiteY4" fmla="*/ 3341091 h 3349749"/>
              <a:gd name="connsiteX5" fmla="*/ 1033950 w 7369952"/>
              <a:gd name="connsiteY5" fmla="*/ 3341759 h 3349749"/>
              <a:gd name="connsiteX6" fmla="*/ 109594 w 7369952"/>
              <a:gd name="connsiteY6" fmla="*/ 109594 h 3349749"/>
              <a:gd name="connsiteX0" fmla="*/ 4798196 w 7260358"/>
              <a:gd name="connsiteY0" fmla="*/ 0 h 3349083"/>
              <a:gd name="connsiteX1" fmla="*/ 5593250 w 7260358"/>
              <a:gd name="connsiteY1" fmla="*/ 6209 h 3349083"/>
              <a:gd name="connsiteX2" fmla="*/ 7260358 w 7260358"/>
              <a:gd name="connsiteY2" fmla="*/ 1673317 h 3349083"/>
              <a:gd name="connsiteX3" fmla="*/ 5593250 w 7260358"/>
              <a:gd name="connsiteY3" fmla="*/ 3340425 h 3349083"/>
              <a:gd name="connsiteX4" fmla="*/ 924356 w 7260358"/>
              <a:gd name="connsiteY4" fmla="*/ 3341093 h 3349083"/>
              <a:gd name="connsiteX5" fmla="*/ 0 w 7260358"/>
              <a:gd name="connsiteY5" fmla="*/ 108928 h 3349083"/>
              <a:gd name="connsiteX0" fmla="*/ 3873840 w 6336002"/>
              <a:gd name="connsiteY0" fmla="*/ 0 h 3349083"/>
              <a:gd name="connsiteX1" fmla="*/ 4668894 w 6336002"/>
              <a:gd name="connsiteY1" fmla="*/ 6209 h 3349083"/>
              <a:gd name="connsiteX2" fmla="*/ 6336002 w 6336002"/>
              <a:gd name="connsiteY2" fmla="*/ 1673317 h 3349083"/>
              <a:gd name="connsiteX3" fmla="*/ 4668894 w 6336002"/>
              <a:gd name="connsiteY3" fmla="*/ 3340425 h 3349083"/>
              <a:gd name="connsiteX4" fmla="*/ 0 w 6336002"/>
              <a:gd name="connsiteY4" fmla="*/ 3341093 h 3349083"/>
              <a:gd name="connsiteX0" fmla="*/ 3873840 w 6336002"/>
              <a:gd name="connsiteY0" fmla="*/ 0 h 3349083"/>
              <a:gd name="connsiteX1" fmla="*/ 4668894 w 6336002"/>
              <a:gd name="connsiteY1" fmla="*/ 6209 h 3349083"/>
              <a:gd name="connsiteX2" fmla="*/ 6336002 w 6336002"/>
              <a:gd name="connsiteY2" fmla="*/ 1673317 h 3349083"/>
              <a:gd name="connsiteX3" fmla="*/ 4668894 w 6336002"/>
              <a:gd name="connsiteY3" fmla="*/ 3340425 h 3349083"/>
              <a:gd name="connsiteX4" fmla="*/ 0 w 6336002"/>
              <a:gd name="connsiteY4" fmla="*/ 3341093 h 3349083"/>
              <a:gd name="connsiteX0" fmla="*/ 3873840 w 6336002"/>
              <a:gd name="connsiteY0" fmla="*/ 0 h 3465648"/>
              <a:gd name="connsiteX1" fmla="*/ 4668894 w 6336002"/>
              <a:gd name="connsiteY1" fmla="*/ 6209 h 3465648"/>
              <a:gd name="connsiteX2" fmla="*/ 6336002 w 6336002"/>
              <a:gd name="connsiteY2" fmla="*/ 1673317 h 3465648"/>
              <a:gd name="connsiteX3" fmla="*/ 4668894 w 6336002"/>
              <a:gd name="connsiteY3" fmla="*/ 3340425 h 3465648"/>
              <a:gd name="connsiteX4" fmla="*/ 2780945 w 6336002"/>
              <a:gd name="connsiteY4" fmla="*/ 3345658 h 3465648"/>
              <a:gd name="connsiteX5" fmla="*/ 0 w 6336002"/>
              <a:gd name="connsiteY5" fmla="*/ 3341093 h 3465648"/>
              <a:gd name="connsiteX0" fmla="*/ 3873840 w 6336002"/>
              <a:gd name="connsiteY0" fmla="*/ 0 h 3345658"/>
              <a:gd name="connsiteX1" fmla="*/ 4668894 w 6336002"/>
              <a:gd name="connsiteY1" fmla="*/ 6209 h 3345658"/>
              <a:gd name="connsiteX2" fmla="*/ 6336002 w 6336002"/>
              <a:gd name="connsiteY2" fmla="*/ 1673317 h 3345658"/>
              <a:gd name="connsiteX3" fmla="*/ 4668894 w 6336002"/>
              <a:gd name="connsiteY3" fmla="*/ 3340425 h 3345658"/>
              <a:gd name="connsiteX4" fmla="*/ 2780945 w 6336002"/>
              <a:gd name="connsiteY4" fmla="*/ 3345658 h 3345658"/>
              <a:gd name="connsiteX5" fmla="*/ 0 w 6336002"/>
              <a:gd name="connsiteY5" fmla="*/ 3341093 h 3345658"/>
              <a:gd name="connsiteX0" fmla="*/ 3873840 w 6336002"/>
              <a:gd name="connsiteY0" fmla="*/ 0 h 3345658"/>
              <a:gd name="connsiteX1" fmla="*/ 4668894 w 6336002"/>
              <a:gd name="connsiteY1" fmla="*/ 6209 h 3345658"/>
              <a:gd name="connsiteX2" fmla="*/ 6336002 w 6336002"/>
              <a:gd name="connsiteY2" fmla="*/ 1673317 h 3345658"/>
              <a:gd name="connsiteX3" fmla="*/ 4668894 w 6336002"/>
              <a:gd name="connsiteY3" fmla="*/ 3340425 h 3345658"/>
              <a:gd name="connsiteX4" fmla="*/ 2780945 w 6336002"/>
              <a:gd name="connsiteY4" fmla="*/ 3345658 h 3345658"/>
              <a:gd name="connsiteX5" fmla="*/ 0 w 6336002"/>
              <a:gd name="connsiteY5" fmla="*/ 3341093 h 3345658"/>
              <a:gd name="connsiteX0" fmla="*/ 3873840 w 6336002"/>
              <a:gd name="connsiteY0" fmla="*/ 0 h 3345658"/>
              <a:gd name="connsiteX1" fmla="*/ 4668894 w 6336002"/>
              <a:gd name="connsiteY1" fmla="*/ 6209 h 3345658"/>
              <a:gd name="connsiteX2" fmla="*/ 6336002 w 6336002"/>
              <a:gd name="connsiteY2" fmla="*/ 1673317 h 3345658"/>
              <a:gd name="connsiteX3" fmla="*/ 4668894 w 6336002"/>
              <a:gd name="connsiteY3" fmla="*/ 3340425 h 3345658"/>
              <a:gd name="connsiteX4" fmla="*/ 2780945 w 6336002"/>
              <a:gd name="connsiteY4" fmla="*/ 3345658 h 3345658"/>
              <a:gd name="connsiteX5" fmla="*/ 0 w 6336002"/>
              <a:gd name="connsiteY5" fmla="*/ 3341093 h 3345658"/>
              <a:gd name="connsiteX0" fmla="*/ 1092895 w 3555057"/>
              <a:gd name="connsiteY0" fmla="*/ 0 h 3345658"/>
              <a:gd name="connsiteX1" fmla="*/ 1887949 w 3555057"/>
              <a:gd name="connsiteY1" fmla="*/ 6209 h 3345658"/>
              <a:gd name="connsiteX2" fmla="*/ 3555057 w 3555057"/>
              <a:gd name="connsiteY2" fmla="*/ 1673317 h 3345658"/>
              <a:gd name="connsiteX3" fmla="*/ 1887949 w 3555057"/>
              <a:gd name="connsiteY3" fmla="*/ 3340425 h 3345658"/>
              <a:gd name="connsiteX4" fmla="*/ 0 w 3555057"/>
              <a:gd name="connsiteY4" fmla="*/ 3345658 h 33456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55057" h="3345658">
                <a:moveTo>
                  <a:pt x="1092895" y="0"/>
                </a:moveTo>
                <a:lnTo>
                  <a:pt x="1887949" y="6209"/>
                </a:lnTo>
                <a:cubicBezTo>
                  <a:pt x="2808667" y="6209"/>
                  <a:pt x="3555057" y="752599"/>
                  <a:pt x="3555057" y="1673317"/>
                </a:cubicBezTo>
                <a:cubicBezTo>
                  <a:pt x="3555057" y="2594035"/>
                  <a:pt x="2882302" y="3347865"/>
                  <a:pt x="1887949" y="3340425"/>
                </a:cubicBezTo>
                <a:lnTo>
                  <a:pt x="0" y="3345658"/>
                </a:lnTo>
              </a:path>
            </a:pathLst>
          </a:custGeom>
          <a:noFill/>
          <a:ln w="38100">
            <a:solidFill>
              <a:srgbClr val="DA291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Delay 7">
            <a:extLst>
              <a:ext uri="{FF2B5EF4-FFF2-40B4-BE49-F238E27FC236}">
                <a16:creationId xmlns:a16="http://schemas.microsoft.com/office/drawing/2014/main" id="{B447432A-5811-003A-3BDD-03C24C57AD1B}"/>
              </a:ext>
            </a:extLst>
          </p:cNvPr>
          <p:cNvSpPr/>
          <p:nvPr userDrawn="1"/>
        </p:nvSpPr>
        <p:spPr>
          <a:xfrm flipH="1">
            <a:off x="7998031" y="3319987"/>
            <a:ext cx="4946775" cy="2242570"/>
          </a:xfrm>
          <a:custGeom>
            <a:avLst/>
            <a:gdLst>
              <a:gd name="connsiteX0" fmla="*/ 0 w 3334215"/>
              <a:gd name="connsiteY0" fmla="*/ 0 h 3334215"/>
              <a:gd name="connsiteX1" fmla="*/ 1667108 w 3334215"/>
              <a:gd name="connsiteY1" fmla="*/ 0 h 3334215"/>
              <a:gd name="connsiteX2" fmla="*/ 3334216 w 3334215"/>
              <a:gd name="connsiteY2" fmla="*/ 1667108 h 3334215"/>
              <a:gd name="connsiteX3" fmla="*/ 1667108 w 3334215"/>
              <a:gd name="connsiteY3" fmla="*/ 3334216 h 3334215"/>
              <a:gd name="connsiteX4" fmla="*/ 0 w 3334215"/>
              <a:gd name="connsiteY4" fmla="*/ 3334215 h 3334215"/>
              <a:gd name="connsiteX5" fmla="*/ 0 w 3334215"/>
              <a:gd name="connsiteY5" fmla="*/ 0 h 3334215"/>
              <a:gd name="connsiteX0" fmla="*/ 0 w 7369952"/>
              <a:gd name="connsiteY0" fmla="*/ 0 h 3341091"/>
              <a:gd name="connsiteX1" fmla="*/ 5702844 w 7369952"/>
              <a:gd name="connsiteY1" fmla="*/ 6875 h 3341091"/>
              <a:gd name="connsiteX2" fmla="*/ 7369952 w 7369952"/>
              <a:gd name="connsiteY2" fmla="*/ 1673983 h 3341091"/>
              <a:gd name="connsiteX3" fmla="*/ 5702844 w 7369952"/>
              <a:gd name="connsiteY3" fmla="*/ 3341091 h 3341091"/>
              <a:gd name="connsiteX4" fmla="*/ 4035736 w 7369952"/>
              <a:gd name="connsiteY4" fmla="*/ 3341090 h 3341091"/>
              <a:gd name="connsiteX5" fmla="*/ 0 w 7369952"/>
              <a:gd name="connsiteY5" fmla="*/ 0 h 3341091"/>
              <a:gd name="connsiteX0" fmla="*/ 0 w 7369952"/>
              <a:gd name="connsiteY0" fmla="*/ 0 h 3341091"/>
              <a:gd name="connsiteX1" fmla="*/ 5702844 w 7369952"/>
              <a:gd name="connsiteY1" fmla="*/ 6875 h 3341091"/>
              <a:gd name="connsiteX2" fmla="*/ 7369952 w 7369952"/>
              <a:gd name="connsiteY2" fmla="*/ 1673983 h 3341091"/>
              <a:gd name="connsiteX3" fmla="*/ 5702844 w 7369952"/>
              <a:gd name="connsiteY3" fmla="*/ 3341091 h 3341091"/>
              <a:gd name="connsiteX4" fmla="*/ 6876 w 7369952"/>
              <a:gd name="connsiteY4" fmla="*/ 3341090 h 3341091"/>
              <a:gd name="connsiteX5" fmla="*/ 0 w 7369952"/>
              <a:gd name="connsiteY5" fmla="*/ 0 h 33410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369952" h="3341091">
                <a:moveTo>
                  <a:pt x="0" y="0"/>
                </a:moveTo>
                <a:lnTo>
                  <a:pt x="5702844" y="6875"/>
                </a:lnTo>
                <a:cubicBezTo>
                  <a:pt x="6623562" y="6875"/>
                  <a:pt x="7369952" y="753265"/>
                  <a:pt x="7369952" y="1673983"/>
                </a:cubicBezTo>
                <a:cubicBezTo>
                  <a:pt x="7369952" y="2594701"/>
                  <a:pt x="6623562" y="3341091"/>
                  <a:pt x="5702844" y="3341091"/>
                </a:cubicBezTo>
                <a:lnTo>
                  <a:pt x="6876" y="3341090"/>
                </a:lnTo>
                <a:lnTo>
                  <a:pt x="0" y="0"/>
                </a:lnTo>
                <a:close/>
              </a:path>
            </a:pathLst>
          </a:custGeom>
          <a:noFill/>
          <a:ln w="38100">
            <a:solidFill>
              <a:srgbClr val="DA291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Delay 7">
            <a:extLst>
              <a:ext uri="{FF2B5EF4-FFF2-40B4-BE49-F238E27FC236}">
                <a16:creationId xmlns:a16="http://schemas.microsoft.com/office/drawing/2014/main" id="{BD0D5998-4FC1-C15F-59D2-BE3957F789CB}"/>
              </a:ext>
            </a:extLst>
          </p:cNvPr>
          <p:cNvSpPr/>
          <p:nvPr userDrawn="1"/>
        </p:nvSpPr>
        <p:spPr>
          <a:xfrm flipH="1">
            <a:off x="7357052" y="-230660"/>
            <a:ext cx="4958763" cy="2248003"/>
          </a:xfrm>
          <a:custGeom>
            <a:avLst/>
            <a:gdLst>
              <a:gd name="connsiteX0" fmla="*/ 0 w 3334215"/>
              <a:gd name="connsiteY0" fmla="*/ 0 h 3334215"/>
              <a:gd name="connsiteX1" fmla="*/ 1667108 w 3334215"/>
              <a:gd name="connsiteY1" fmla="*/ 0 h 3334215"/>
              <a:gd name="connsiteX2" fmla="*/ 3334216 w 3334215"/>
              <a:gd name="connsiteY2" fmla="*/ 1667108 h 3334215"/>
              <a:gd name="connsiteX3" fmla="*/ 1667108 w 3334215"/>
              <a:gd name="connsiteY3" fmla="*/ 3334216 h 3334215"/>
              <a:gd name="connsiteX4" fmla="*/ 0 w 3334215"/>
              <a:gd name="connsiteY4" fmla="*/ 3334215 h 3334215"/>
              <a:gd name="connsiteX5" fmla="*/ 0 w 3334215"/>
              <a:gd name="connsiteY5" fmla="*/ 0 h 3334215"/>
              <a:gd name="connsiteX0" fmla="*/ 0 w 7369952"/>
              <a:gd name="connsiteY0" fmla="*/ 0 h 3341091"/>
              <a:gd name="connsiteX1" fmla="*/ 5702844 w 7369952"/>
              <a:gd name="connsiteY1" fmla="*/ 6875 h 3341091"/>
              <a:gd name="connsiteX2" fmla="*/ 7369952 w 7369952"/>
              <a:gd name="connsiteY2" fmla="*/ 1673983 h 3341091"/>
              <a:gd name="connsiteX3" fmla="*/ 5702844 w 7369952"/>
              <a:gd name="connsiteY3" fmla="*/ 3341091 h 3341091"/>
              <a:gd name="connsiteX4" fmla="*/ 4035736 w 7369952"/>
              <a:gd name="connsiteY4" fmla="*/ 3341090 h 3341091"/>
              <a:gd name="connsiteX5" fmla="*/ 0 w 7369952"/>
              <a:gd name="connsiteY5" fmla="*/ 0 h 3341091"/>
              <a:gd name="connsiteX0" fmla="*/ 0 w 7369952"/>
              <a:gd name="connsiteY0" fmla="*/ 0 h 3341091"/>
              <a:gd name="connsiteX1" fmla="*/ 5702844 w 7369952"/>
              <a:gd name="connsiteY1" fmla="*/ 6875 h 3341091"/>
              <a:gd name="connsiteX2" fmla="*/ 7369952 w 7369952"/>
              <a:gd name="connsiteY2" fmla="*/ 1673983 h 3341091"/>
              <a:gd name="connsiteX3" fmla="*/ 5702844 w 7369952"/>
              <a:gd name="connsiteY3" fmla="*/ 3341091 h 3341091"/>
              <a:gd name="connsiteX4" fmla="*/ 6876 w 7369952"/>
              <a:gd name="connsiteY4" fmla="*/ 3341090 h 3341091"/>
              <a:gd name="connsiteX5" fmla="*/ 0 w 7369952"/>
              <a:gd name="connsiteY5" fmla="*/ 0 h 33410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369952" h="3341091">
                <a:moveTo>
                  <a:pt x="0" y="0"/>
                </a:moveTo>
                <a:lnTo>
                  <a:pt x="5702844" y="6875"/>
                </a:lnTo>
                <a:cubicBezTo>
                  <a:pt x="6623562" y="6875"/>
                  <a:pt x="7369952" y="753265"/>
                  <a:pt x="7369952" y="1673983"/>
                </a:cubicBezTo>
                <a:cubicBezTo>
                  <a:pt x="7369952" y="2594701"/>
                  <a:pt x="6623562" y="3341091"/>
                  <a:pt x="5702844" y="3341091"/>
                </a:cubicBezTo>
                <a:lnTo>
                  <a:pt x="6876" y="3341090"/>
                </a:lnTo>
                <a:lnTo>
                  <a:pt x="0" y="0"/>
                </a:lnTo>
                <a:close/>
              </a:path>
            </a:pathLst>
          </a:cu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 t="6539"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Delay 7">
            <a:extLst>
              <a:ext uri="{FF2B5EF4-FFF2-40B4-BE49-F238E27FC236}">
                <a16:creationId xmlns:a16="http://schemas.microsoft.com/office/drawing/2014/main" id="{8178DBAF-D5EA-3F30-E522-809508ACA78C}"/>
              </a:ext>
            </a:extLst>
          </p:cNvPr>
          <p:cNvSpPr/>
          <p:nvPr userDrawn="1"/>
        </p:nvSpPr>
        <p:spPr>
          <a:xfrm flipH="1" flipV="1">
            <a:off x="7231408" y="904654"/>
            <a:ext cx="5611505" cy="1234124"/>
          </a:xfrm>
          <a:custGeom>
            <a:avLst/>
            <a:gdLst>
              <a:gd name="connsiteX0" fmla="*/ 0 w 3334215"/>
              <a:gd name="connsiteY0" fmla="*/ 0 h 3334215"/>
              <a:gd name="connsiteX1" fmla="*/ 1667108 w 3334215"/>
              <a:gd name="connsiteY1" fmla="*/ 0 h 3334215"/>
              <a:gd name="connsiteX2" fmla="*/ 3334216 w 3334215"/>
              <a:gd name="connsiteY2" fmla="*/ 1667108 h 3334215"/>
              <a:gd name="connsiteX3" fmla="*/ 1667108 w 3334215"/>
              <a:gd name="connsiteY3" fmla="*/ 3334216 h 3334215"/>
              <a:gd name="connsiteX4" fmla="*/ 0 w 3334215"/>
              <a:gd name="connsiteY4" fmla="*/ 3334215 h 3334215"/>
              <a:gd name="connsiteX5" fmla="*/ 0 w 3334215"/>
              <a:gd name="connsiteY5" fmla="*/ 0 h 3334215"/>
              <a:gd name="connsiteX0" fmla="*/ 0 w 7369952"/>
              <a:gd name="connsiteY0" fmla="*/ 0 h 3341091"/>
              <a:gd name="connsiteX1" fmla="*/ 5702844 w 7369952"/>
              <a:gd name="connsiteY1" fmla="*/ 6875 h 3341091"/>
              <a:gd name="connsiteX2" fmla="*/ 7369952 w 7369952"/>
              <a:gd name="connsiteY2" fmla="*/ 1673983 h 3341091"/>
              <a:gd name="connsiteX3" fmla="*/ 5702844 w 7369952"/>
              <a:gd name="connsiteY3" fmla="*/ 3341091 h 3341091"/>
              <a:gd name="connsiteX4" fmla="*/ 4035736 w 7369952"/>
              <a:gd name="connsiteY4" fmla="*/ 3341090 h 3341091"/>
              <a:gd name="connsiteX5" fmla="*/ 0 w 7369952"/>
              <a:gd name="connsiteY5" fmla="*/ 0 h 3341091"/>
              <a:gd name="connsiteX0" fmla="*/ 0 w 7369952"/>
              <a:gd name="connsiteY0" fmla="*/ 0 h 3341091"/>
              <a:gd name="connsiteX1" fmla="*/ 5702844 w 7369952"/>
              <a:gd name="connsiteY1" fmla="*/ 6875 h 3341091"/>
              <a:gd name="connsiteX2" fmla="*/ 7369952 w 7369952"/>
              <a:gd name="connsiteY2" fmla="*/ 1673983 h 3341091"/>
              <a:gd name="connsiteX3" fmla="*/ 5702844 w 7369952"/>
              <a:gd name="connsiteY3" fmla="*/ 3341091 h 3341091"/>
              <a:gd name="connsiteX4" fmla="*/ 6876 w 7369952"/>
              <a:gd name="connsiteY4" fmla="*/ 3341090 h 3341091"/>
              <a:gd name="connsiteX5" fmla="*/ 0 w 7369952"/>
              <a:gd name="connsiteY5" fmla="*/ 0 h 3341091"/>
              <a:gd name="connsiteX0" fmla="*/ 5702844 w 7369952"/>
              <a:gd name="connsiteY0" fmla="*/ 3341091 h 3442931"/>
              <a:gd name="connsiteX1" fmla="*/ 6876 w 7369952"/>
              <a:gd name="connsiteY1" fmla="*/ 3341090 h 3442931"/>
              <a:gd name="connsiteX2" fmla="*/ 0 w 7369952"/>
              <a:gd name="connsiteY2" fmla="*/ 0 h 3442931"/>
              <a:gd name="connsiteX3" fmla="*/ 5702844 w 7369952"/>
              <a:gd name="connsiteY3" fmla="*/ 6875 h 3442931"/>
              <a:gd name="connsiteX4" fmla="*/ 7369952 w 7369952"/>
              <a:gd name="connsiteY4" fmla="*/ 1673983 h 3442931"/>
              <a:gd name="connsiteX5" fmla="*/ 5804684 w 7369952"/>
              <a:gd name="connsiteY5" fmla="*/ 3442931 h 3442931"/>
              <a:gd name="connsiteX0" fmla="*/ 5702844 w 7369952"/>
              <a:gd name="connsiteY0" fmla="*/ 3341091 h 3341091"/>
              <a:gd name="connsiteX1" fmla="*/ 6876 w 7369952"/>
              <a:gd name="connsiteY1" fmla="*/ 3341090 h 3341091"/>
              <a:gd name="connsiteX2" fmla="*/ 0 w 7369952"/>
              <a:gd name="connsiteY2" fmla="*/ 0 h 3341091"/>
              <a:gd name="connsiteX3" fmla="*/ 5702844 w 7369952"/>
              <a:gd name="connsiteY3" fmla="*/ 6875 h 3341091"/>
              <a:gd name="connsiteX4" fmla="*/ 7369952 w 7369952"/>
              <a:gd name="connsiteY4" fmla="*/ 1673983 h 3341091"/>
              <a:gd name="connsiteX0" fmla="*/ 6876 w 7369952"/>
              <a:gd name="connsiteY0" fmla="*/ 3341090 h 3341090"/>
              <a:gd name="connsiteX1" fmla="*/ 0 w 7369952"/>
              <a:gd name="connsiteY1" fmla="*/ 0 h 3341090"/>
              <a:gd name="connsiteX2" fmla="*/ 5702844 w 7369952"/>
              <a:gd name="connsiteY2" fmla="*/ 6875 h 3341090"/>
              <a:gd name="connsiteX3" fmla="*/ 7369952 w 7369952"/>
              <a:gd name="connsiteY3" fmla="*/ 1673983 h 3341090"/>
              <a:gd name="connsiteX0" fmla="*/ 0 w 7369952"/>
              <a:gd name="connsiteY0" fmla="*/ 0 h 1673983"/>
              <a:gd name="connsiteX1" fmla="*/ 5702844 w 7369952"/>
              <a:gd name="connsiteY1" fmla="*/ 6875 h 1673983"/>
              <a:gd name="connsiteX2" fmla="*/ 7369952 w 7369952"/>
              <a:gd name="connsiteY2" fmla="*/ 1673983 h 1673983"/>
              <a:gd name="connsiteX0" fmla="*/ 0 w 7369952"/>
              <a:gd name="connsiteY0" fmla="*/ 1231 h 1675214"/>
              <a:gd name="connsiteX1" fmla="*/ 1719436 w 7369952"/>
              <a:gd name="connsiteY1" fmla="*/ 0 h 1675214"/>
              <a:gd name="connsiteX2" fmla="*/ 5702844 w 7369952"/>
              <a:gd name="connsiteY2" fmla="*/ 8106 h 1675214"/>
              <a:gd name="connsiteX3" fmla="*/ 7369952 w 7369952"/>
              <a:gd name="connsiteY3" fmla="*/ 1675214 h 1675214"/>
              <a:gd name="connsiteX0" fmla="*/ 0 w 5650516"/>
              <a:gd name="connsiteY0" fmla="*/ 0 h 1675214"/>
              <a:gd name="connsiteX1" fmla="*/ 3983408 w 5650516"/>
              <a:gd name="connsiteY1" fmla="*/ 8106 h 1675214"/>
              <a:gd name="connsiteX2" fmla="*/ 5650516 w 5650516"/>
              <a:gd name="connsiteY2" fmla="*/ 1675214 h 1675214"/>
              <a:gd name="connsiteX0" fmla="*/ 0 w 7617118"/>
              <a:gd name="connsiteY0" fmla="*/ 0 h 1675214"/>
              <a:gd name="connsiteX1" fmla="*/ 5950010 w 7617118"/>
              <a:gd name="connsiteY1" fmla="*/ 8106 h 1675214"/>
              <a:gd name="connsiteX2" fmla="*/ 7617118 w 7617118"/>
              <a:gd name="connsiteY2" fmla="*/ 1675214 h 1675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617118" h="1675214">
                <a:moveTo>
                  <a:pt x="0" y="0"/>
                </a:moveTo>
                <a:lnTo>
                  <a:pt x="5950010" y="8106"/>
                </a:lnTo>
                <a:cubicBezTo>
                  <a:pt x="6870728" y="8106"/>
                  <a:pt x="7617118" y="754496"/>
                  <a:pt x="7617118" y="1675214"/>
                </a:cubicBezTo>
              </a:path>
            </a:pathLst>
          </a:custGeom>
          <a:noFill/>
          <a:ln w="38100">
            <a:solidFill>
              <a:srgbClr val="DA291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elay 7">
            <a:extLst>
              <a:ext uri="{FF2B5EF4-FFF2-40B4-BE49-F238E27FC236}">
                <a16:creationId xmlns:a16="http://schemas.microsoft.com/office/drawing/2014/main" id="{6A00E5BE-BBA1-0BE4-1B17-0C110B17E65C}"/>
              </a:ext>
            </a:extLst>
          </p:cNvPr>
          <p:cNvSpPr/>
          <p:nvPr userDrawn="1"/>
        </p:nvSpPr>
        <p:spPr>
          <a:xfrm flipH="1">
            <a:off x="8750968" y="1276068"/>
            <a:ext cx="5350246" cy="2425479"/>
          </a:xfrm>
          <a:custGeom>
            <a:avLst/>
            <a:gdLst>
              <a:gd name="connsiteX0" fmla="*/ 0 w 3334215"/>
              <a:gd name="connsiteY0" fmla="*/ 0 h 3334215"/>
              <a:gd name="connsiteX1" fmla="*/ 1667108 w 3334215"/>
              <a:gd name="connsiteY1" fmla="*/ 0 h 3334215"/>
              <a:gd name="connsiteX2" fmla="*/ 3334216 w 3334215"/>
              <a:gd name="connsiteY2" fmla="*/ 1667108 h 3334215"/>
              <a:gd name="connsiteX3" fmla="*/ 1667108 w 3334215"/>
              <a:gd name="connsiteY3" fmla="*/ 3334216 h 3334215"/>
              <a:gd name="connsiteX4" fmla="*/ 0 w 3334215"/>
              <a:gd name="connsiteY4" fmla="*/ 3334215 h 3334215"/>
              <a:gd name="connsiteX5" fmla="*/ 0 w 3334215"/>
              <a:gd name="connsiteY5" fmla="*/ 0 h 3334215"/>
              <a:gd name="connsiteX0" fmla="*/ 0 w 7369952"/>
              <a:gd name="connsiteY0" fmla="*/ 0 h 3341091"/>
              <a:gd name="connsiteX1" fmla="*/ 5702844 w 7369952"/>
              <a:gd name="connsiteY1" fmla="*/ 6875 h 3341091"/>
              <a:gd name="connsiteX2" fmla="*/ 7369952 w 7369952"/>
              <a:gd name="connsiteY2" fmla="*/ 1673983 h 3341091"/>
              <a:gd name="connsiteX3" fmla="*/ 5702844 w 7369952"/>
              <a:gd name="connsiteY3" fmla="*/ 3341091 h 3341091"/>
              <a:gd name="connsiteX4" fmla="*/ 4035736 w 7369952"/>
              <a:gd name="connsiteY4" fmla="*/ 3341090 h 3341091"/>
              <a:gd name="connsiteX5" fmla="*/ 0 w 7369952"/>
              <a:gd name="connsiteY5" fmla="*/ 0 h 3341091"/>
              <a:gd name="connsiteX0" fmla="*/ 0 w 7369952"/>
              <a:gd name="connsiteY0" fmla="*/ 0 h 3341091"/>
              <a:gd name="connsiteX1" fmla="*/ 5702844 w 7369952"/>
              <a:gd name="connsiteY1" fmla="*/ 6875 h 3341091"/>
              <a:gd name="connsiteX2" fmla="*/ 7369952 w 7369952"/>
              <a:gd name="connsiteY2" fmla="*/ 1673983 h 3341091"/>
              <a:gd name="connsiteX3" fmla="*/ 5702844 w 7369952"/>
              <a:gd name="connsiteY3" fmla="*/ 3341091 h 3341091"/>
              <a:gd name="connsiteX4" fmla="*/ 6876 w 7369952"/>
              <a:gd name="connsiteY4" fmla="*/ 3341090 h 3341091"/>
              <a:gd name="connsiteX5" fmla="*/ 0 w 7369952"/>
              <a:gd name="connsiteY5" fmla="*/ 0 h 33410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369952" h="3341091">
                <a:moveTo>
                  <a:pt x="0" y="0"/>
                </a:moveTo>
                <a:lnTo>
                  <a:pt x="5702844" y="6875"/>
                </a:lnTo>
                <a:cubicBezTo>
                  <a:pt x="6623562" y="6875"/>
                  <a:pt x="7369952" y="753265"/>
                  <a:pt x="7369952" y="1673983"/>
                </a:cubicBezTo>
                <a:cubicBezTo>
                  <a:pt x="7369952" y="2594701"/>
                  <a:pt x="6623562" y="3341091"/>
                  <a:pt x="5702844" y="3341091"/>
                </a:cubicBezTo>
                <a:lnTo>
                  <a:pt x="6876" y="3341090"/>
                </a:lnTo>
                <a:lnTo>
                  <a:pt x="0" y="0"/>
                </a:lnTo>
                <a:close/>
              </a:path>
            </a:pathLst>
          </a:custGeom>
          <a:noFill/>
          <a:ln w="76200">
            <a:solidFill>
              <a:srgbClr val="DA291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Delay 7">
            <a:extLst>
              <a:ext uri="{FF2B5EF4-FFF2-40B4-BE49-F238E27FC236}">
                <a16:creationId xmlns:a16="http://schemas.microsoft.com/office/drawing/2014/main" id="{D69B98EC-4D83-AFDE-8604-0A1DE403145E}"/>
              </a:ext>
            </a:extLst>
          </p:cNvPr>
          <p:cNvSpPr/>
          <p:nvPr userDrawn="1"/>
        </p:nvSpPr>
        <p:spPr>
          <a:xfrm flipH="1">
            <a:off x="8021793" y="3330350"/>
            <a:ext cx="4872166" cy="2208747"/>
          </a:xfrm>
          <a:custGeom>
            <a:avLst/>
            <a:gdLst>
              <a:gd name="connsiteX0" fmla="*/ 0 w 3334215"/>
              <a:gd name="connsiteY0" fmla="*/ 0 h 3334215"/>
              <a:gd name="connsiteX1" fmla="*/ 1667108 w 3334215"/>
              <a:gd name="connsiteY1" fmla="*/ 0 h 3334215"/>
              <a:gd name="connsiteX2" fmla="*/ 3334216 w 3334215"/>
              <a:gd name="connsiteY2" fmla="*/ 1667108 h 3334215"/>
              <a:gd name="connsiteX3" fmla="*/ 1667108 w 3334215"/>
              <a:gd name="connsiteY3" fmla="*/ 3334216 h 3334215"/>
              <a:gd name="connsiteX4" fmla="*/ 0 w 3334215"/>
              <a:gd name="connsiteY4" fmla="*/ 3334215 h 3334215"/>
              <a:gd name="connsiteX5" fmla="*/ 0 w 3334215"/>
              <a:gd name="connsiteY5" fmla="*/ 0 h 3334215"/>
              <a:gd name="connsiteX0" fmla="*/ 0 w 7369952"/>
              <a:gd name="connsiteY0" fmla="*/ 0 h 3341091"/>
              <a:gd name="connsiteX1" fmla="*/ 5702844 w 7369952"/>
              <a:gd name="connsiteY1" fmla="*/ 6875 h 3341091"/>
              <a:gd name="connsiteX2" fmla="*/ 7369952 w 7369952"/>
              <a:gd name="connsiteY2" fmla="*/ 1673983 h 3341091"/>
              <a:gd name="connsiteX3" fmla="*/ 5702844 w 7369952"/>
              <a:gd name="connsiteY3" fmla="*/ 3341091 h 3341091"/>
              <a:gd name="connsiteX4" fmla="*/ 4035736 w 7369952"/>
              <a:gd name="connsiteY4" fmla="*/ 3341090 h 3341091"/>
              <a:gd name="connsiteX5" fmla="*/ 0 w 7369952"/>
              <a:gd name="connsiteY5" fmla="*/ 0 h 3341091"/>
              <a:gd name="connsiteX0" fmla="*/ 0 w 7369952"/>
              <a:gd name="connsiteY0" fmla="*/ 0 h 3341091"/>
              <a:gd name="connsiteX1" fmla="*/ 5702844 w 7369952"/>
              <a:gd name="connsiteY1" fmla="*/ 6875 h 3341091"/>
              <a:gd name="connsiteX2" fmla="*/ 7369952 w 7369952"/>
              <a:gd name="connsiteY2" fmla="*/ 1673983 h 3341091"/>
              <a:gd name="connsiteX3" fmla="*/ 5702844 w 7369952"/>
              <a:gd name="connsiteY3" fmla="*/ 3341091 h 3341091"/>
              <a:gd name="connsiteX4" fmla="*/ 6876 w 7369952"/>
              <a:gd name="connsiteY4" fmla="*/ 3341090 h 3341091"/>
              <a:gd name="connsiteX5" fmla="*/ 0 w 7369952"/>
              <a:gd name="connsiteY5" fmla="*/ 0 h 33410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369952" h="3341091">
                <a:moveTo>
                  <a:pt x="0" y="0"/>
                </a:moveTo>
                <a:lnTo>
                  <a:pt x="5702844" y="6875"/>
                </a:lnTo>
                <a:cubicBezTo>
                  <a:pt x="6623562" y="6875"/>
                  <a:pt x="7369952" y="753265"/>
                  <a:pt x="7369952" y="1673983"/>
                </a:cubicBezTo>
                <a:cubicBezTo>
                  <a:pt x="7369952" y="2594701"/>
                  <a:pt x="6623562" y="3341091"/>
                  <a:pt x="5702844" y="3341091"/>
                </a:cubicBezTo>
                <a:lnTo>
                  <a:pt x="6876" y="3341090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 w="762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Delay 7">
            <a:extLst>
              <a:ext uri="{FF2B5EF4-FFF2-40B4-BE49-F238E27FC236}">
                <a16:creationId xmlns:a16="http://schemas.microsoft.com/office/drawing/2014/main" id="{7F3AD1E6-1074-DC72-0D39-051314599E7B}"/>
              </a:ext>
            </a:extLst>
          </p:cNvPr>
          <p:cNvSpPr/>
          <p:nvPr userDrawn="1"/>
        </p:nvSpPr>
        <p:spPr>
          <a:xfrm flipH="1">
            <a:off x="8157476" y="3443161"/>
            <a:ext cx="4415555" cy="2001746"/>
          </a:xfrm>
          <a:custGeom>
            <a:avLst/>
            <a:gdLst>
              <a:gd name="connsiteX0" fmla="*/ 0 w 3334215"/>
              <a:gd name="connsiteY0" fmla="*/ 0 h 3334215"/>
              <a:gd name="connsiteX1" fmla="*/ 1667108 w 3334215"/>
              <a:gd name="connsiteY1" fmla="*/ 0 h 3334215"/>
              <a:gd name="connsiteX2" fmla="*/ 3334216 w 3334215"/>
              <a:gd name="connsiteY2" fmla="*/ 1667108 h 3334215"/>
              <a:gd name="connsiteX3" fmla="*/ 1667108 w 3334215"/>
              <a:gd name="connsiteY3" fmla="*/ 3334216 h 3334215"/>
              <a:gd name="connsiteX4" fmla="*/ 0 w 3334215"/>
              <a:gd name="connsiteY4" fmla="*/ 3334215 h 3334215"/>
              <a:gd name="connsiteX5" fmla="*/ 0 w 3334215"/>
              <a:gd name="connsiteY5" fmla="*/ 0 h 3334215"/>
              <a:gd name="connsiteX0" fmla="*/ 0 w 7369952"/>
              <a:gd name="connsiteY0" fmla="*/ 0 h 3341091"/>
              <a:gd name="connsiteX1" fmla="*/ 5702844 w 7369952"/>
              <a:gd name="connsiteY1" fmla="*/ 6875 h 3341091"/>
              <a:gd name="connsiteX2" fmla="*/ 7369952 w 7369952"/>
              <a:gd name="connsiteY2" fmla="*/ 1673983 h 3341091"/>
              <a:gd name="connsiteX3" fmla="*/ 5702844 w 7369952"/>
              <a:gd name="connsiteY3" fmla="*/ 3341091 h 3341091"/>
              <a:gd name="connsiteX4" fmla="*/ 4035736 w 7369952"/>
              <a:gd name="connsiteY4" fmla="*/ 3341090 h 3341091"/>
              <a:gd name="connsiteX5" fmla="*/ 0 w 7369952"/>
              <a:gd name="connsiteY5" fmla="*/ 0 h 3341091"/>
              <a:gd name="connsiteX0" fmla="*/ 0 w 7369952"/>
              <a:gd name="connsiteY0" fmla="*/ 0 h 3341091"/>
              <a:gd name="connsiteX1" fmla="*/ 5702844 w 7369952"/>
              <a:gd name="connsiteY1" fmla="*/ 6875 h 3341091"/>
              <a:gd name="connsiteX2" fmla="*/ 7369952 w 7369952"/>
              <a:gd name="connsiteY2" fmla="*/ 1673983 h 3341091"/>
              <a:gd name="connsiteX3" fmla="*/ 5702844 w 7369952"/>
              <a:gd name="connsiteY3" fmla="*/ 3341091 h 3341091"/>
              <a:gd name="connsiteX4" fmla="*/ 6876 w 7369952"/>
              <a:gd name="connsiteY4" fmla="*/ 3341090 h 3341091"/>
              <a:gd name="connsiteX5" fmla="*/ 0 w 7369952"/>
              <a:gd name="connsiteY5" fmla="*/ 0 h 33410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369952" h="3341091">
                <a:moveTo>
                  <a:pt x="0" y="0"/>
                </a:moveTo>
                <a:lnTo>
                  <a:pt x="5702844" y="6875"/>
                </a:lnTo>
                <a:cubicBezTo>
                  <a:pt x="6623562" y="6875"/>
                  <a:pt x="7369952" y="753265"/>
                  <a:pt x="7369952" y="1673983"/>
                </a:cubicBezTo>
                <a:cubicBezTo>
                  <a:pt x="7369952" y="2594701"/>
                  <a:pt x="6623562" y="3341091"/>
                  <a:pt x="5702844" y="3341091"/>
                </a:cubicBezTo>
                <a:lnTo>
                  <a:pt x="6876" y="3341090"/>
                </a:lnTo>
                <a:lnTo>
                  <a:pt x="0" y="0"/>
                </a:lnTo>
                <a:close/>
              </a:path>
            </a:pathLst>
          </a:custGeom>
          <a:blipFill dpi="0" rotWithShape="0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  <a:p>
            <a:pPr algn="ctr"/>
            <a:endParaRPr lang="en-US"/>
          </a:p>
          <a:p>
            <a:pPr algn="ctr"/>
            <a:endParaRPr lang="en-US"/>
          </a:p>
          <a:p>
            <a:pPr algn="ctr"/>
            <a:endParaRPr lang="en-US"/>
          </a:p>
          <a:p>
            <a:pPr algn="ctr"/>
            <a:endParaRPr lang="en-US"/>
          </a:p>
          <a:p>
            <a:pPr algn="ctr"/>
            <a:endParaRPr lang="en-US"/>
          </a:p>
          <a:p>
            <a:pPr algn="ctr"/>
            <a:endParaRPr lang="en-US"/>
          </a:p>
          <a:p>
            <a:pPr algn="ctr"/>
            <a:endParaRPr lang="en-US"/>
          </a:p>
          <a:p>
            <a:pPr algn="ctr"/>
            <a:endParaRPr lang="en-US"/>
          </a:p>
          <a:p>
            <a:pPr algn="ctr"/>
            <a:endParaRPr lang="en-US"/>
          </a:p>
          <a:p>
            <a:pPr algn="ctr"/>
            <a:endParaRPr lang="en-US"/>
          </a:p>
          <a:p>
            <a:pPr algn="ctr"/>
            <a:endParaRPr lang="en-US"/>
          </a:p>
        </p:txBody>
      </p:sp>
      <p:sp>
        <p:nvSpPr>
          <p:cNvPr id="9" name="Delay 7">
            <a:extLst>
              <a:ext uri="{FF2B5EF4-FFF2-40B4-BE49-F238E27FC236}">
                <a16:creationId xmlns:a16="http://schemas.microsoft.com/office/drawing/2014/main" id="{A4F41C74-1865-0C19-9944-146C7AFB1A03}"/>
              </a:ext>
            </a:extLst>
          </p:cNvPr>
          <p:cNvSpPr/>
          <p:nvPr userDrawn="1"/>
        </p:nvSpPr>
        <p:spPr>
          <a:xfrm flipH="1">
            <a:off x="8783091" y="1312965"/>
            <a:ext cx="5183111" cy="2349710"/>
          </a:xfrm>
          <a:custGeom>
            <a:avLst/>
            <a:gdLst>
              <a:gd name="connsiteX0" fmla="*/ 0 w 3334215"/>
              <a:gd name="connsiteY0" fmla="*/ 0 h 3334215"/>
              <a:gd name="connsiteX1" fmla="*/ 1667108 w 3334215"/>
              <a:gd name="connsiteY1" fmla="*/ 0 h 3334215"/>
              <a:gd name="connsiteX2" fmla="*/ 3334216 w 3334215"/>
              <a:gd name="connsiteY2" fmla="*/ 1667108 h 3334215"/>
              <a:gd name="connsiteX3" fmla="*/ 1667108 w 3334215"/>
              <a:gd name="connsiteY3" fmla="*/ 3334216 h 3334215"/>
              <a:gd name="connsiteX4" fmla="*/ 0 w 3334215"/>
              <a:gd name="connsiteY4" fmla="*/ 3334215 h 3334215"/>
              <a:gd name="connsiteX5" fmla="*/ 0 w 3334215"/>
              <a:gd name="connsiteY5" fmla="*/ 0 h 3334215"/>
              <a:gd name="connsiteX0" fmla="*/ 0 w 7369952"/>
              <a:gd name="connsiteY0" fmla="*/ 0 h 3341091"/>
              <a:gd name="connsiteX1" fmla="*/ 5702844 w 7369952"/>
              <a:gd name="connsiteY1" fmla="*/ 6875 h 3341091"/>
              <a:gd name="connsiteX2" fmla="*/ 7369952 w 7369952"/>
              <a:gd name="connsiteY2" fmla="*/ 1673983 h 3341091"/>
              <a:gd name="connsiteX3" fmla="*/ 5702844 w 7369952"/>
              <a:gd name="connsiteY3" fmla="*/ 3341091 h 3341091"/>
              <a:gd name="connsiteX4" fmla="*/ 4035736 w 7369952"/>
              <a:gd name="connsiteY4" fmla="*/ 3341090 h 3341091"/>
              <a:gd name="connsiteX5" fmla="*/ 0 w 7369952"/>
              <a:gd name="connsiteY5" fmla="*/ 0 h 3341091"/>
              <a:gd name="connsiteX0" fmla="*/ 0 w 7369952"/>
              <a:gd name="connsiteY0" fmla="*/ 0 h 3341091"/>
              <a:gd name="connsiteX1" fmla="*/ 5702844 w 7369952"/>
              <a:gd name="connsiteY1" fmla="*/ 6875 h 3341091"/>
              <a:gd name="connsiteX2" fmla="*/ 7369952 w 7369952"/>
              <a:gd name="connsiteY2" fmla="*/ 1673983 h 3341091"/>
              <a:gd name="connsiteX3" fmla="*/ 5702844 w 7369952"/>
              <a:gd name="connsiteY3" fmla="*/ 3341091 h 3341091"/>
              <a:gd name="connsiteX4" fmla="*/ 6876 w 7369952"/>
              <a:gd name="connsiteY4" fmla="*/ 3341090 h 3341091"/>
              <a:gd name="connsiteX5" fmla="*/ 0 w 7369952"/>
              <a:gd name="connsiteY5" fmla="*/ 0 h 33410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369952" h="3341091">
                <a:moveTo>
                  <a:pt x="0" y="0"/>
                </a:moveTo>
                <a:lnTo>
                  <a:pt x="5702844" y="6875"/>
                </a:lnTo>
                <a:cubicBezTo>
                  <a:pt x="6623562" y="6875"/>
                  <a:pt x="7369952" y="753265"/>
                  <a:pt x="7369952" y="1673983"/>
                </a:cubicBezTo>
                <a:cubicBezTo>
                  <a:pt x="7369952" y="2594701"/>
                  <a:pt x="6623562" y="3341091"/>
                  <a:pt x="5702844" y="3341091"/>
                </a:cubicBezTo>
                <a:lnTo>
                  <a:pt x="6876" y="3341090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 w="762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Delay 7">
            <a:extLst>
              <a:ext uri="{FF2B5EF4-FFF2-40B4-BE49-F238E27FC236}">
                <a16:creationId xmlns:a16="http://schemas.microsoft.com/office/drawing/2014/main" id="{9E2C56E9-3452-C210-41F1-E198DB3ED719}"/>
              </a:ext>
            </a:extLst>
          </p:cNvPr>
          <p:cNvSpPr/>
          <p:nvPr userDrawn="1"/>
        </p:nvSpPr>
        <p:spPr>
          <a:xfrm flipH="1">
            <a:off x="8923418" y="1415711"/>
            <a:ext cx="4775699" cy="2165013"/>
          </a:xfrm>
          <a:custGeom>
            <a:avLst/>
            <a:gdLst>
              <a:gd name="connsiteX0" fmla="*/ 0 w 3334215"/>
              <a:gd name="connsiteY0" fmla="*/ 0 h 3334215"/>
              <a:gd name="connsiteX1" fmla="*/ 1667108 w 3334215"/>
              <a:gd name="connsiteY1" fmla="*/ 0 h 3334215"/>
              <a:gd name="connsiteX2" fmla="*/ 3334216 w 3334215"/>
              <a:gd name="connsiteY2" fmla="*/ 1667108 h 3334215"/>
              <a:gd name="connsiteX3" fmla="*/ 1667108 w 3334215"/>
              <a:gd name="connsiteY3" fmla="*/ 3334216 h 3334215"/>
              <a:gd name="connsiteX4" fmla="*/ 0 w 3334215"/>
              <a:gd name="connsiteY4" fmla="*/ 3334215 h 3334215"/>
              <a:gd name="connsiteX5" fmla="*/ 0 w 3334215"/>
              <a:gd name="connsiteY5" fmla="*/ 0 h 3334215"/>
              <a:gd name="connsiteX0" fmla="*/ 0 w 7369952"/>
              <a:gd name="connsiteY0" fmla="*/ 0 h 3341091"/>
              <a:gd name="connsiteX1" fmla="*/ 5702844 w 7369952"/>
              <a:gd name="connsiteY1" fmla="*/ 6875 h 3341091"/>
              <a:gd name="connsiteX2" fmla="*/ 7369952 w 7369952"/>
              <a:gd name="connsiteY2" fmla="*/ 1673983 h 3341091"/>
              <a:gd name="connsiteX3" fmla="*/ 5702844 w 7369952"/>
              <a:gd name="connsiteY3" fmla="*/ 3341091 h 3341091"/>
              <a:gd name="connsiteX4" fmla="*/ 4035736 w 7369952"/>
              <a:gd name="connsiteY4" fmla="*/ 3341090 h 3341091"/>
              <a:gd name="connsiteX5" fmla="*/ 0 w 7369952"/>
              <a:gd name="connsiteY5" fmla="*/ 0 h 3341091"/>
              <a:gd name="connsiteX0" fmla="*/ 0 w 7369952"/>
              <a:gd name="connsiteY0" fmla="*/ 0 h 3341091"/>
              <a:gd name="connsiteX1" fmla="*/ 5702844 w 7369952"/>
              <a:gd name="connsiteY1" fmla="*/ 6875 h 3341091"/>
              <a:gd name="connsiteX2" fmla="*/ 7369952 w 7369952"/>
              <a:gd name="connsiteY2" fmla="*/ 1673983 h 3341091"/>
              <a:gd name="connsiteX3" fmla="*/ 5702844 w 7369952"/>
              <a:gd name="connsiteY3" fmla="*/ 3341091 h 3341091"/>
              <a:gd name="connsiteX4" fmla="*/ 6876 w 7369952"/>
              <a:gd name="connsiteY4" fmla="*/ 3341090 h 3341091"/>
              <a:gd name="connsiteX5" fmla="*/ 0 w 7369952"/>
              <a:gd name="connsiteY5" fmla="*/ 0 h 33410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369952" h="3341091">
                <a:moveTo>
                  <a:pt x="0" y="0"/>
                </a:moveTo>
                <a:lnTo>
                  <a:pt x="5702844" y="6875"/>
                </a:lnTo>
                <a:cubicBezTo>
                  <a:pt x="6623562" y="6875"/>
                  <a:pt x="7369952" y="753265"/>
                  <a:pt x="7369952" y="1673983"/>
                </a:cubicBezTo>
                <a:cubicBezTo>
                  <a:pt x="7369952" y="2594701"/>
                  <a:pt x="6623562" y="3341091"/>
                  <a:pt x="5702844" y="3341091"/>
                </a:cubicBezTo>
                <a:lnTo>
                  <a:pt x="6876" y="3341090"/>
                </a:lnTo>
                <a:lnTo>
                  <a:pt x="0" y="0"/>
                </a:lnTo>
                <a:close/>
              </a:path>
            </a:pathLst>
          </a:custGeom>
          <a:blipFill dpi="0" rotWithShape="0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 r="27188"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  <a:p>
            <a:pPr algn="ctr"/>
            <a:endParaRPr lang="en-US"/>
          </a:p>
          <a:p>
            <a:pPr algn="ctr"/>
            <a:endParaRPr lang="en-US"/>
          </a:p>
          <a:p>
            <a:pPr algn="ctr"/>
            <a:endParaRPr lang="en-US"/>
          </a:p>
          <a:p>
            <a:pPr algn="ctr"/>
            <a:endParaRPr lang="en-US"/>
          </a:p>
          <a:p>
            <a:pPr algn="ctr"/>
            <a:endParaRPr lang="en-US"/>
          </a:p>
          <a:p>
            <a:pPr algn="ctr"/>
            <a:endParaRPr lang="en-US"/>
          </a:p>
          <a:p>
            <a:pPr algn="ctr"/>
            <a:endParaRPr lang="en-US"/>
          </a:p>
          <a:p>
            <a:pPr algn="ctr"/>
            <a:endParaRPr lang="en-US"/>
          </a:p>
          <a:p>
            <a:pPr algn="ctr"/>
            <a:endParaRPr lang="en-US"/>
          </a:p>
          <a:p>
            <a:pPr algn="ctr"/>
            <a:endParaRPr lang="en-US"/>
          </a:p>
          <a:p>
            <a:pPr algn="ctr"/>
            <a:endParaRPr lang="en-US"/>
          </a:p>
        </p:txBody>
      </p:sp>
      <p:sp>
        <p:nvSpPr>
          <p:cNvPr id="17" name="Title 16">
            <a:extLst>
              <a:ext uri="{FF2B5EF4-FFF2-40B4-BE49-F238E27FC236}">
                <a16:creationId xmlns:a16="http://schemas.microsoft.com/office/drawing/2014/main" id="{25B1DFED-07CE-79A2-0997-DE76D6E189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1802" y="381234"/>
            <a:ext cx="6799606" cy="988938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</a:t>
            </a:r>
            <a:endParaRPr lang="en-CA"/>
          </a:p>
        </p:txBody>
      </p:sp>
      <p:sp>
        <p:nvSpPr>
          <p:cNvPr id="19" name="Text Placeholder 18">
            <a:extLst>
              <a:ext uri="{FF2B5EF4-FFF2-40B4-BE49-F238E27FC236}">
                <a16:creationId xmlns:a16="http://schemas.microsoft.com/office/drawing/2014/main" id="{5BF97910-7F53-A037-B205-C040A4BA0CB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31800" y="1370173"/>
            <a:ext cx="6784975" cy="5168513"/>
          </a:xfrm>
        </p:spPr>
        <p:txBody>
          <a:bodyPr/>
          <a:lstStyle/>
          <a:p>
            <a:pPr lvl="0"/>
            <a:r>
              <a:rPr lang="en-US"/>
              <a:t>Click to edit Master 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0172365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- 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7A3809C4-26F1-878D-17BE-73B9A0CDAA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0118B5FE-CCCF-3791-6C88-7A6934C471D4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838200" y="1483287"/>
            <a:ext cx="10515600" cy="4380484"/>
          </a:xfrm>
        </p:spPr>
        <p:txBody>
          <a:bodyPr/>
          <a:lstStyle>
            <a:lvl1pPr>
              <a:defRPr/>
            </a:lvl1pPr>
          </a:lstStyle>
          <a:p>
            <a:r>
              <a:rPr lang="en-CA" dirty="0"/>
              <a:t>Insert pictures</a:t>
            </a:r>
          </a:p>
        </p:txBody>
      </p:sp>
    </p:spTree>
    <p:extLst>
      <p:ext uri="{BB962C8B-B14F-4D97-AF65-F5344CB8AC3E}">
        <p14:creationId xmlns:p14="http://schemas.microsoft.com/office/powerpoint/2010/main" val="26989046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- 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 Single Corner Rectangle 6">
            <a:extLst>
              <a:ext uri="{FF2B5EF4-FFF2-40B4-BE49-F238E27FC236}">
                <a16:creationId xmlns:a16="http://schemas.microsoft.com/office/drawing/2014/main" id="{70A18B81-ACB6-3A4A-3D27-884A83DBF6E4}"/>
              </a:ext>
            </a:extLst>
          </p:cNvPr>
          <p:cNvSpPr/>
          <p:nvPr userDrawn="1"/>
        </p:nvSpPr>
        <p:spPr>
          <a:xfrm flipV="1">
            <a:off x="-1125872" y="-159657"/>
            <a:ext cx="6208050" cy="6208050"/>
          </a:xfrm>
          <a:prstGeom prst="round1Rect">
            <a:avLst/>
          </a:prstGeom>
          <a:blipFill dpi="0" rotWithShape="0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 l="11747"/>
            </a:stretch>
          </a:blipFill>
          <a:ln w="76200">
            <a:solidFill>
              <a:srgbClr val="DA291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noFill/>
            </a:endParaRPr>
          </a:p>
        </p:txBody>
      </p:sp>
      <p:sp>
        <p:nvSpPr>
          <p:cNvPr id="8" name="Round Single Corner Rectangle 8">
            <a:extLst>
              <a:ext uri="{FF2B5EF4-FFF2-40B4-BE49-F238E27FC236}">
                <a16:creationId xmlns:a16="http://schemas.microsoft.com/office/drawing/2014/main" id="{0C91C4DC-EDD5-C6AB-210F-88DFDAFDE52B}"/>
              </a:ext>
            </a:extLst>
          </p:cNvPr>
          <p:cNvSpPr/>
          <p:nvPr userDrawn="1"/>
        </p:nvSpPr>
        <p:spPr>
          <a:xfrm flipV="1">
            <a:off x="-1125872" y="3628570"/>
            <a:ext cx="6395647" cy="2593989"/>
          </a:xfrm>
          <a:custGeom>
            <a:avLst/>
            <a:gdLst>
              <a:gd name="connsiteX0" fmla="*/ 0 w 6906769"/>
              <a:gd name="connsiteY0" fmla="*/ 0 h 6906769"/>
              <a:gd name="connsiteX1" fmla="*/ 5755618 w 6906769"/>
              <a:gd name="connsiteY1" fmla="*/ 0 h 6906769"/>
              <a:gd name="connsiteX2" fmla="*/ 6906769 w 6906769"/>
              <a:gd name="connsiteY2" fmla="*/ 1151151 h 6906769"/>
              <a:gd name="connsiteX3" fmla="*/ 6906769 w 6906769"/>
              <a:gd name="connsiteY3" fmla="*/ 6906769 h 6906769"/>
              <a:gd name="connsiteX4" fmla="*/ 0 w 6906769"/>
              <a:gd name="connsiteY4" fmla="*/ 6906769 h 6906769"/>
              <a:gd name="connsiteX5" fmla="*/ 0 w 6906769"/>
              <a:gd name="connsiteY5" fmla="*/ 0 h 6906769"/>
              <a:gd name="connsiteX0" fmla="*/ 0 w 6906769"/>
              <a:gd name="connsiteY0" fmla="*/ 0 h 6906769"/>
              <a:gd name="connsiteX1" fmla="*/ 5755618 w 6906769"/>
              <a:gd name="connsiteY1" fmla="*/ 0 h 6906769"/>
              <a:gd name="connsiteX2" fmla="*/ 6906769 w 6906769"/>
              <a:gd name="connsiteY2" fmla="*/ 1151151 h 6906769"/>
              <a:gd name="connsiteX3" fmla="*/ 6903720 w 6906769"/>
              <a:gd name="connsiteY3" fmla="*/ 2435353 h 6906769"/>
              <a:gd name="connsiteX4" fmla="*/ 6906769 w 6906769"/>
              <a:gd name="connsiteY4" fmla="*/ 6906769 h 6906769"/>
              <a:gd name="connsiteX5" fmla="*/ 0 w 6906769"/>
              <a:gd name="connsiteY5" fmla="*/ 6906769 h 6906769"/>
              <a:gd name="connsiteX6" fmla="*/ 0 w 6906769"/>
              <a:gd name="connsiteY6" fmla="*/ 0 h 6906769"/>
              <a:gd name="connsiteX0" fmla="*/ 6906769 w 6998209"/>
              <a:gd name="connsiteY0" fmla="*/ 6906769 h 6998209"/>
              <a:gd name="connsiteX1" fmla="*/ 0 w 6998209"/>
              <a:gd name="connsiteY1" fmla="*/ 6906769 h 6998209"/>
              <a:gd name="connsiteX2" fmla="*/ 0 w 6998209"/>
              <a:gd name="connsiteY2" fmla="*/ 0 h 6998209"/>
              <a:gd name="connsiteX3" fmla="*/ 5755618 w 6998209"/>
              <a:gd name="connsiteY3" fmla="*/ 0 h 6998209"/>
              <a:gd name="connsiteX4" fmla="*/ 6906769 w 6998209"/>
              <a:gd name="connsiteY4" fmla="*/ 1151151 h 6998209"/>
              <a:gd name="connsiteX5" fmla="*/ 6903720 w 6998209"/>
              <a:gd name="connsiteY5" fmla="*/ 2435353 h 6998209"/>
              <a:gd name="connsiteX6" fmla="*/ 6998209 w 6998209"/>
              <a:gd name="connsiteY6" fmla="*/ 6998209 h 6998209"/>
              <a:gd name="connsiteX0" fmla="*/ 0 w 6998209"/>
              <a:gd name="connsiteY0" fmla="*/ 6906769 h 6998209"/>
              <a:gd name="connsiteX1" fmla="*/ 0 w 6998209"/>
              <a:gd name="connsiteY1" fmla="*/ 0 h 6998209"/>
              <a:gd name="connsiteX2" fmla="*/ 5755618 w 6998209"/>
              <a:gd name="connsiteY2" fmla="*/ 0 h 6998209"/>
              <a:gd name="connsiteX3" fmla="*/ 6906769 w 6998209"/>
              <a:gd name="connsiteY3" fmla="*/ 1151151 h 6998209"/>
              <a:gd name="connsiteX4" fmla="*/ 6903720 w 6998209"/>
              <a:gd name="connsiteY4" fmla="*/ 2435353 h 6998209"/>
              <a:gd name="connsiteX5" fmla="*/ 6998209 w 6998209"/>
              <a:gd name="connsiteY5" fmla="*/ 6998209 h 6998209"/>
              <a:gd name="connsiteX0" fmla="*/ 0 w 6906769"/>
              <a:gd name="connsiteY0" fmla="*/ 6906769 h 6906769"/>
              <a:gd name="connsiteX1" fmla="*/ 0 w 6906769"/>
              <a:gd name="connsiteY1" fmla="*/ 0 h 6906769"/>
              <a:gd name="connsiteX2" fmla="*/ 5755618 w 6906769"/>
              <a:gd name="connsiteY2" fmla="*/ 0 h 6906769"/>
              <a:gd name="connsiteX3" fmla="*/ 6906769 w 6906769"/>
              <a:gd name="connsiteY3" fmla="*/ 1151151 h 6906769"/>
              <a:gd name="connsiteX4" fmla="*/ 6903720 w 6906769"/>
              <a:gd name="connsiteY4" fmla="*/ 2435353 h 6906769"/>
              <a:gd name="connsiteX0" fmla="*/ 0 w 6906769"/>
              <a:gd name="connsiteY0" fmla="*/ 0 h 2435353"/>
              <a:gd name="connsiteX1" fmla="*/ 5755618 w 6906769"/>
              <a:gd name="connsiteY1" fmla="*/ 0 h 2435353"/>
              <a:gd name="connsiteX2" fmla="*/ 6906769 w 6906769"/>
              <a:gd name="connsiteY2" fmla="*/ 1151151 h 2435353"/>
              <a:gd name="connsiteX3" fmla="*/ 6903720 w 6906769"/>
              <a:gd name="connsiteY3" fmla="*/ 2435353 h 24353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906769" h="2435353">
                <a:moveTo>
                  <a:pt x="0" y="0"/>
                </a:moveTo>
                <a:lnTo>
                  <a:pt x="5755618" y="0"/>
                </a:lnTo>
                <a:cubicBezTo>
                  <a:pt x="6391381" y="0"/>
                  <a:pt x="6906769" y="515388"/>
                  <a:pt x="6906769" y="1151151"/>
                </a:cubicBezTo>
                <a:cubicBezTo>
                  <a:pt x="6905753" y="1579218"/>
                  <a:pt x="6904736" y="2007286"/>
                  <a:pt x="6903720" y="2435353"/>
                </a:cubicBezTo>
              </a:path>
            </a:pathLst>
          </a:custGeom>
          <a:noFill/>
          <a:ln w="38100">
            <a:solidFill>
              <a:srgbClr val="DA291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itle 8">
            <a:extLst>
              <a:ext uri="{FF2B5EF4-FFF2-40B4-BE49-F238E27FC236}">
                <a16:creationId xmlns:a16="http://schemas.microsoft.com/office/drawing/2014/main" id="{4749CEB5-E015-8E87-3247-77F590D530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</a:t>
            </a:r>
            <a:endParaRPr lang="en-CA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D93EFEE5-F224-B0D2-F210-0595C45AB0C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442856" y="1574801"/>
            <a:ext cx="6386287" cy="4528456"/>
          </a:xfrm>
        </p:spPr>
        <p:txBody>
          <a:bodyPr/>
          <a:lstStyle/>
          <a:p>
            <a:pPr lvl="0"/>
            <a:r>
              <a:rPr lang="en-US"/>
              <a:t>Click to edit Master 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37670519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- 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 Single Corner Rectangle 7">
            <a:extLst>
              <a:ext uri="{FF2B5EF4-FFF2-40B4-BE49-F238E27FC236}">
                <a16:creationId xmlns:a16="http://schemas.microsoft.com/office/drawing/2014/main" id="{34468A9C-1385-44CD-027A-4323478BEFB3}"/>
              </a:ext>
            </a:extLst>
          </p:cNvPr>
          <p:cNvSpPr/>
          <p:nvPr userDrawn="1"/>
        </p:nvSpPr>
        <p:spPr>
          <a:xfrm>
            <a:off x="-1057655" y="896112"/>
            <a:ext cx="6071616" cy="6071616"/>
          </a:xfrm>
          <a:prstGeom prst="round1Rect">
            <a:avLst/>
          </a:prstGeom>
          <a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 l="11247"/>
            </a:stretch>
          </a:blipFill>
          <a:ln w="76200">
            <a:solidFill>
              <a:srgbClr val="DA291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ound Single Corner Rectangle 8">
            <a:extLst>
              <a:ext uri="{FF2B5EF4-FFF2-40B4-BE49-F238E27FC236}">
                <a16:creationId xmlns:a16="http://schemas.microsoft.com/office/drawing/2014/main" id="{763DC80F-94EA-E098-2B2E-FFDA2BE1BF28}"/>
              </a:ext>
            </a:extLst>
          </p:cNvPr>
          <p:cNvSpPr/>
          <p:nvPr userDrawn="1"/>
        </p:nvSpPr>
        <p:spPr>
          <a:xfrm>
            <a:off x="-1700784" y="719327"/>
            <a:ext cx="6906769" cy="2435353"/>
          </a:xfrm>
          <a:custGeom>
            <a:avLst/>
            <a:gdLst>
              <a:gd name="connsiteX0" fmla="*/ 0 w 6906769"/>
              <a:gd name="connsiteY0" fmla="*/ 0 h 6906769"/>
              <a:gd name="connsiteX1" fmla="*/ 5755618 w 6906769"/>
              <a:gd name="connsiteY1" fmla="*/ 0 h 6906769"/>
              <a:gd name="connsiteX2" fmla="*/ 6906769 w 6906769"/>
              <a:gd name="connsiteY2" fmla="*/ 1151151 h 6906769"/>
              <a:gd name="connsiteX3" fmla="*/ 6906769 w 6906769"/>
              <a:gd name="connsiteY3" fmla="*/ 6906769 h 6906769"/>
              <a:gd name="connsiteX4" fmla="*/ 0 w 6906769"/>
              <a:gd name="connsiteY4" fmla="*/ 6906769 h 6906769"/>
              <a:gd name="connsiteX5" fmla="*/ 0 w 6906769"/>
              <a:gd name="connsiteY5" fmla="*/ 0 h 6906769"/>
              <a:gd name="connsiteX0" fmla="*/ 0 w 6906769"/>
              <a:gd name="connsiteY0" fmla="*/ 0 h 6906769"/>
              <a:gd name="connsiteX1" fmla="*/ 5755618 w 6906769"/>
              <a:gd name="connsiteY1" fmla="*/ 0 h 6906769"/>
              <a:gd name="connsiteX2" fmla="*/ 6906769 w 6906769"/>
              <a:gd name="connsiteY2" fmla="*/ 1151151 h 6906769"/>
              <a:gd name="connsiteX3" fmla="*/ 6903720 w 6906769"/>
              <a:gd name="connsiteY3" fmla="*/ 2435353 h 6906769"/>
              <a:gd name="connsiteX4" fmla="*/ 6906769 w 6906769"/>
              <a:gd name="connsiteY4" fmla="*/ 6906769 h 6906769"/>
              <a:gd name="connsiteX5" fmla="*/ 0 w 6906769"/>
              <a:gd name="connsiteY5" fmla="*/ 6906769 h 6906769"/>
              <a:gd name="connsiteX6" fmla="*/ 0 w 6906769"/>
              <a:gd name="connsiteY6" fmla="*/ 0 h 6906769"/>
              <a:gd name="connsiteX0" fmla="*/ 6906769 w 6998209"/>
              <a:gd name="connsiteY0" fmla="*/ 6906769 h 6998209"/>
              <a:gd name="connsiteX1" fmla="*/ 0 w 6998209"/>
              <a:gd name="connsiteY1" fmla="*/ 6906769 h 6998209"/>
              <a:gd name="connsiteX2" fmla="*/ 0 w 6998209"/>
              <a:gd name="connsiteY2" fmla="*/ 0 h 6998209"/>
              <a:gd name="connsiteX3" fmla="*/ 5755618 w 6998209"/>
              <a:gd name="connsiteY3" fmla="*/ 0 h 6998209"/>
              <a:gd name="connsiteX4" fmla="*/ 6906769 w 6998209"/>
              <a:gd name="connsiteY4" fmla="*/ 1151151 h 6998209"/>
              <a:gd name="connsiteX5" fmla="*/ 6903720 w 6998209"/>
              <a:gd name="connsiteY5" fmla="*/ 2435353 h 6998209"/>
              <a:gd name="connsiteX6" fmla="*/ 6998209 w 6998209"/>
              <a:gd name="connsiteY6" fmla="*/ 6998209 h 6998209"/>
              <a:gd name="connsiteX0" fmla="*/ 0 w 6998209"/>
              <a:gd name="connsiteY0" fmla="*/ 6906769 h 6998209"/>
              <a:gd name="connsiteX1" fmla="*/ 0 w 6998209"/>
              <a:gd name="connsiteY1" fmla="*/ 0 h 6998209"/>
              <a:gd name="connsiteX2" fmla="*/ 5755618 w 6998209"/>
              <a:gd name="connsiteY2" fmla="*/ 0 h 6998209"/>
              <a:gd name="connsiteX3" fmla="*/ 6906769 w 6998209"/>
              <a:gd name="connsiteY3" fmla="*/ 1151151 h 6998209"/>
              <a:gd name="connsiteX4" fmla="*/ 6903720 w 6998209"/>
              <a:gd name="connsiteY4" fmla="*/ 2435353 h 6998209"/>
              <a:gd name="connsiteX5" fmla="*/ 6998209 w 6998209"/>
              <a:gd name="connsiteY5" fmla="*/ 6998209 h 6998209"/>
              <a:gd name="connsiteX0" fmla="*/ 0 w 6906769"/>
              <a:gd name="connsiteY0" fmla="*/ 6906769 h 6906769"/>
              <a:gd name="connsiteX1" fmla="*/ 0 w 6906769"/>
              <a:gd name="connsiteY1" fmla="*/ 0 h 6906769"/>
              <a:gd name="connsiteX2" fmla="*/ 5755618 w 6906769"/>
              <a:gd name="connsiteY2" fmla="*/ 0 h 6906769"/>
              <a:gd name="connsiteX3" fmla="*/ 6906769 w 6906769"/>
              <a:gd name="connsiteY3" fmla="*/ 1151151 h 6906769"/>
              <a:gd name="connsiteX4" fmla="*/ 6903720 w 6906769"/>
              <a:gd name="connsiteY4" fmla="*/ 2435353 h 6906769"/>
              <a:gd name="connsiteX0" fmla="*/ 0 w 6906769"/>
              <a:gd name="connsiteY0" fmla="*/ 0 h 2435353"/>
              <a:gd name="connsiteX1" fmla="*/ 5755618 w 6906769"/>
              <a:gd name="connsiteY1" fmla="*/ 0 h 2435353"/>
              <a:gd name="connsiteX2" fmla="*/ 6906769 w 6906769"/>
              <a:gd name="connsiteY2" fmla="*/ 1151151 h 2435353"/>
              <a:gd name="connsiteX3" fmla="*/ 6903720 w 6906769"/>
              <a:gd name="connsiteY3" fmla="*/ 2435353 h 24353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906769" h="2435353">
                <a:moveTo>
                  <a:pt x="0" y="0"/>
                </a:moveTo>
                <a:lnTo>
                  <a:pt x="5755618" y="0"/>
                </a:lnTo>
                <a:cubicBezTo>
                  <a:pt x="6391381" y="0"/>
                  <a:pt x="6906769" y="515388"/>
                  <a:pt x="6906769" y="1151151"/>
                </a:cubicBezTo>
                <a:cubicBezTo>
                  <a:pt x="6905753" y="1579218"/>
                  <a:pt x="6904736" y="2007286"/>
                  <a:pt x="6903720" y="2435353"/>
                </a:cubicBezTo>
              </a:path>
            </a:pathLst>
          </a:custGeom>
          <a:noFill/>
          <a:ln w="38100">
            <a:solidFill>
              <a:srgbClr val="DA291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itle 10">
            <a:extLst>
              <a:ext uri="{FF2B5EF4-FFF2-40B4-BE49-F238E27FC236}">
                <a16:creationId xmlns:a16="http://schemas.microsoft.com/office/drawing/2014/main" id="{4D508C12-77D0-7581-784F-C0924F0A46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</a:t>
            </a:r>
            <a:endParaRPr lang="en-CA"/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3A6D780E-12E4-C8A2-5193-494F410DFD6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442176" y="1574800"/>
            <a:ext cx="6386287" cy="4528457"/>
          </a:xfrm>
        </p:spPr>
        <p:txBody>
          <a:bodyPr/>
          <a:lstStyle/>
          <a:p>
            <a:pPr lvl="0"/>
            <a:r>
              <a:rPr lang="en-US"/>
              <a:t>Click to edit Master 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31756700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6.png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7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6.png"/><Relationship Id="rId4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theme" Target="../theme/theme4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6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FCD142B-1DF7-4F2B-18C6-DF158D517E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29640" y="1175162"/>
            <a:ext cx="6321552" cy="2798064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TITLE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7E4B64B-FF51-9C73-7E7E-2AF026973CF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929640" y="3973226"/>
            <a:ext cx="6065520" cy="75117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subtitle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FB244C20-C01A-0D5F-2C16-078FE40AFEC0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8200" y="5879771"/>
            <a:ext cx="11353800" cy="978230"/>
          </a:xfrm>
          <a:prstGeom prst="rect">
            <a:avLst/>
          </a:prstGeom>
        </p:spPr>
      </p:pic>
      <p:pic>
        <p:nvPicPr>
          <p:cNvPr id="10" name="Picture 9" descr="A black and white logo&#10;&#10;Description automatically generated">
            <a:extLst>
              <a:ext uri="{FF2B5EF4-FFF2-40B4-BE49-F238E27FC236}">
                <a16:creationId xmlns:a16="http://schemas.microsoft.com/office/drawing/2014/main" id="{FBB02644-BA85-ED14-538B-1C764517F0C7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39046" y="477146"/>
            <a:ext cx="2092706" cy="6248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37127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</p:sldLayoutIdLst>
  <p:txStyles>
    <p:titleStyle>
      <a:lvl1pPr algn="l" defTabSz="914400" rtl="0" eaLnBrk="1" latinLnBrk="0" hangingPunct="1">
        <a:lnSpc>
          <a:spcPct val="80000"/>
        </a:lnSpc>
        <a:spcBef>
          <a:spcPct val="0"/>
        </a:spcBef>
        <a:buNone/>
        <a:defRPr sz="5500" b="0" i="0" kern="1200">
          <a:solidFill>
            <a:srgbClr val="DA291C"/>
          </a:solidFill>
          <a:latin typeface="Avenir LT Std 65 Medium" panose="020B0603020203020204" pitchFamily="34" charset="0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2000" b="1" kern="1200">
          <a:solidFill>
            <a:schemeClr val="tx1"/>
          </a:solidFill>
          <a:latin typeface="Avenir LT Std 55 Roman" panose="020B0503020203020204" pitchFamily="34" charset="0"/>
          <a:ea typeface="+mn-ea"/>
          <a:cs typeface="+mn-cs"/>
        </a:defRPr>
      </a:lvl1pPr>
      <a:lvl2pPr marL="4572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600" kern="1200">
          <a:solidFill>
            <a:schemeClr val="tx1"/>
          </a:solidFill>
          <a:latin typeface="Avenir Book" panose="02000503020000020003" pitchFamily="2" charset="0"/>
          <a:ea typeface="+mn-ea"/>
          <a:cs typeface="+mn-cs"/>
        </a:defRPr>
      </a:lvl2pPr>
      <a:lvl3pPr marL="9144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600" kern="1200">
          <a:solidFill>
            <a:schemeClr val="tx1"/>
          </a:solidFill>
          <a:latin typeface="Avenir Book" panose="02000503020000020003" pitchFamily="2" charset="0"/>
          <a:ea typeface="+mn-ea"/>
          <a:cs typeface="+mn-cs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600" kern="1200">
          <a:solidFill>
            <a:schemeClr val="tx1"/>
          </a:solidFill>
          <a:latin typeface="Avenir Book" panose="02000503020000020003" pitchFamily="2" charset="0"/>
          <a:ea typeface="+mn-ea"/>
          <a:cs typeface="+mn-cs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600" kern="1200">
          <a:solidFill>
            <a:schemeClr val="tx1"/>
          </a:solidFill>
          <a:latin typeface="Avenir Book" panose="02000503020000020003" pitchFamily="2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A black and white logo&#10;&#10;Description automatically generated">
            <a:extLst>
              <a:ext uri="{FF2B5EF4-FFF2-40B4-BE49-F238E27FC236}">
                <a16:creationId xmlns:a16="http://schemas.microsoft.com/office/drawing/2014/main" id="{8B6CFB89-1318-1B90-1CD1-1AFE931A17E1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26869" y="5843250"/>
            <a:ext cx="2365131" cy="633517"/>
          </a:xfrm>
          <a:prstGeom prst="rect">
            <a:avLst/>
          </a:prstGeom>
        </p:spPr>
      </p:pic>
      <p:sp>
        <p:nvSpPr>
          <p:cNvPr id="7" name="Title Placeholder 6">
            <a:extLst>
              <a:ext uri="{FF2B5EF4-FFF2-40B4-BE49-F238E27FC236}">
                <a16:creationId xmlns:a16="http://schemas.microsoft.com/office/drawing/2014/main" id="{CE9F6D03-0BD3-0BC4-9D65-83D1FAB357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1802" y="381234"/>
            <a:ext cx="7677586" cy="9889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slide title</a:t>
            </a:r>
            <a:endParaRPr lang="en-CA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94CCA0DF-DFBE-C8D5-D2CF-FD0BD26BEB7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31802" y="1370172"/>
            <a:ext cx="7677586" cy="480679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13492839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8" r:id="rId2"/>
    <p:sldLayoutId id="2147483659" r:id="rId3"/>
    <p:sldLayoutId id="2147483671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i="0" kern="1200">
          <a:solidFill>
            <a:srgbClr val="DA291C"/>
          </a:solidFill>
          <a:latin typeface="Avenir LT Std 65 Medium" panose="020B0603020203020204" pitchFamily="34" charset="0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venir LT Std 45 Book" panose="020B0502020203020204" pitchFamily="34" charset="0"/>
          <a:ea typeface="+mn-ea"/>
          <a:cs typeface="+mn-cs"/>
        </a:defRPr>
      </a:lvl1pPr>
      <a:lvl2pPr marL="800100" indent="-3429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venir LT Std 45 Book" panose="020B0502020203020204" pitchFamily="34" charset="0"/>
          <a:ea typeface="+mn-ea"/>
          <a:cs typeface="+mn-cs"/>
        </a:defRPr>
      </a:lvl2pPr>
      <a:lvl3pPr marL="1257300" indent="-3429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Avenir LT Std 45 Book" panose="020B0502020203020204" pitchFamily="34" charset="0"/>
          <a:ea typeface="+mn-ea"/>
          <a:cs typeface="+mn-cs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chemeClr val="tx1"/>
          </a:solidFill>
          <a:latin typeface="Avenir LT Std 45 Book" panose="020B0502020203020204" pitchFamily="34" charset="0"/>
          <a:ea typeface="+mn-ea"/>
          <a:cs typeface="+mn-cs"/>
        </a:defRPr>
      </a:lvl4pPr>
      <a:lvl5pPr marL="2114550" indent="-28575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venir LT Std 45 Book" panose="020B050202020302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1EA1802-73F3-4DB6-48BB-E821959E5F5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442855" y="1574801"/>
            <a:ext cx="6386287" cy="450668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7" name="Title Placeholder 6">
            <a:extLst>
              <a:ext uri="{FF2B5EF4-FFF2-40B4-BE49-F238E27FC236}">
                <a16:creationId xmlns:a16="http://schemas.microsoft.com/office/drawing/2014/main" id="{C225B761-BAB4-28C3-24E8-A4FA17B3A0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42856" y="365126"/>
            <a:ext cx="6386287" cy="120967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</a:t>
            </a:r>
            <a:endParaRPr lang="en-CA"/>
          </a:p>
        </p:txBody>
      </p:sp>
      <p:pic>
        <p:nvPicPr>
          <p:cNvPr id="8" name="Picture 7" descr="A black and white logo&#10;&#10;Description automatically generated">
            <a:extLst>
              <a:ext uri="{FF2B5EF4-FFF2-40B4-BE49-F238E27FC236}">
                <a16:creationId xmlns:a16="http://schemas.microsoft.com/office/drawing/2014/main" id="{9096F8CA-9C8C-9CBF-C127-9764BC7E574C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26869" y="6176115"/>
            <a:ext cx="2365131" cy="6335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01028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69" r:id="rId2"/>
    <p:sldLayoutId id="2147483660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rgbClr val="DA291C"/>
          </a:solidFill>
          <a:latin typeface="Avenir LT Std 65 Medium" panose="020B0603020203020204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Avenir LT Std 45 Book" panose="020B0502020203020204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venir LT Std 45 Book" panose="020B0502020203020204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Avenir LT Std 45 Book" panose="020B0502020203020204" pitchFamily="34" charset="0"/>
          <a:ea typeface="+mn-ea"/>
          <a:cs typeface="+mn-cs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chemeClr val="tx1"/>
          </a:solidFill>
          <a:latin typeface="Avenir LT Std 45 Book" panose="020B0502020203020204" pitchFamily="34" charset="0"/>
          <a:ea typeface="+mn-ea"/>
          <a:cs typeface="+mn-cs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chemeClr val="tx1"/>
          </a:solidFill>
          <a:latin typeface="Avenir LT Std 45 Book" panose="020B050202020302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black and orange logo&#10;&#10;Description automatically generated">
            <a:extLst>
              <a:ext uri="{FF2B5EF4-FFF2-40B4-BE49-F238E27FC236}">
                <a16:creationId xmlns:a16="http://schemas.microsoft.com/office/drawing/2014/main" id="{17131985-CDEB-7398-1811-1367F1DC152E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77456" y="5840743"/>
            <a:ext cx="5114544" cy="1017257"/>
          </a:xfrm>
          <a:prstGeom prst="rect">
            <a:avLst/>
          </a:prstGeom>
        </p:spPr>
      </p:pic>
      <p:sp>
        <p:nvSpPr>
          <p:cNvPr id="7" name="Title Placeholder 6">
            <a:extLst>
              <a:ext uri="{FF2B5EF4-FFF2-40B4-BE49-F238E27FC236}">
                <a16:creationId xmlns:a16="http://schemas.microsoft.com/office/drawing/2014/main" id="{DEB1B09E-2AC2-E454-15E2-30592156B9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66029"/>
            <a:ext cx="10515600" cy="101725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</a:t>
            </a:r>
            <a:endParaRPr lang="en-CA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C88E2F95-7E66-9D24-1731-F3272F57CB6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199" y="1483287"/>
            <a:ext cx="10515599" cy="435745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21946608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68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i="0" kern="1200">
          <a:solidFill>
            <a:srgbClr val="DA291C"/>
          </a:solidFill>
          <a:latin typeface="Avenir LT Std 65 Medium" panose="020B0603020203020204" pitchFamily="34" charset="0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b="0" i="0" kern="1200">
          <a:solidFill>
            <a:schemeClr val="tx1"/>
          </a:solidFill>
          <a:latin typeface="Avenir LT Std 45 Book" panose="020B0502020203020204" pitchFamily="34" charset="0"/>
          <a:ea typeface="+mn-ea"/>
          <a:cs typeface="+mn-cs"/>
        </a:defRPr>
      </a:lvl1pPr>
      <a:lvl2pPr marL="800100" indent="-3429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tx1"/>
          </a:solidFill>
          <a:latin typeface="Avenir LT Std 45 Book" panose="020B0502020203020204" pitchFamily="34" charset="0"/>
          <a:ea typeface="+mn-ea"/>
          <a:cs typeface="+mn-cs"/>
        </a:defRPr>
      </a:lvl2pPr>
      <a:lvl3pPr marL="1257300" indent="-3429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tx1"/>
          </a:solidFill>
          <a:latin typeface="Avenir LT Std 45 Book" panose="020B0502020203020204" pitchFamily="34" charset="0"/>
          <a:ea typeface="+mn-ea"/>
          <a:cs typeface="+mn-cs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b="0" i="0" kern="1200">
          <a:solidFill>
            <a:schemeClr val="tx1"/>
          </a:solidFill>
          <a:latin typeface="Avenir LT Std 45 Book" panose="020B0502020203020204" pitchFamily="34" charset="0"/>
          <a:ea typeface="+mn-ea"/>
          <a:cs typeface="+mn-cs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b="0" i="0" kern="1200">
          <a:solidFill>
            <a:schemeClr val="tx1"/>
          </a:solidFill>
          <a:latin typeface="Avenir LT Std 45 Book" panose="020B050202020302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myunitedway.ca/how-we-help/crisis-response/211-alberta/" TargetMode="Externa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hyperlink" Target="https://ab.211.ca" TargetMode="Externa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999E75B1-69AB-6675-E80A-C9E61C7F021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2675" y="1915513"/>
            <a:ext cx="5180240" cy="18328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423007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485E95-6ECC-4849-9420-9D2C5F352E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/>
              <a:t>About 211 Alberta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3547525-9FB4-2680-A41B-005CFEB0C2C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92113" y="1436913"/>
            <a:ext cx="6961039" cy="4456962"/>
          </a:xfrm>
        </p:spPr>
        <p:txBody>
          <a:bodyPr vert="horz" lIns="91440" tIns="45720" rIns="91440" bIns="45720" rtlCol="0" anchor="t">
            <a:normAutofit fontScale="85000" lnSpcReduction="10000"/>
          </a:bodyPr>
          <a:lstStyle/>
          <a:p>
            <a:pPr>
              <a:lnSpc>
                <a:spcPct val="120000"/>
              </a:lnSpc>
            </a:pPr>
            <a:r>
              <a:rPr lang="en-CA" dirty="0">
                <a:latin typeface="Avenir LT Std 45 Book"/>
                <a:hlinkClick r:id="rId2"/>
              </a:rPr>
              <a:t>211 Alberta</a:t>
            </a:r>
            <a:r>
              <a:rPr lang="en-CA">
                <a:latin typeface="Avenir LT Std 45 Book"/>
              </a:rPr>
              <a:t> is an essential service that helps Albertans find the right resource or service for whatever issue they need help with, at any time. 211 Alberta is available 24/7 by phone, text, and chat. The service is free, confidential, and available in more than 240 languages over the phone.</a:t>
            </a:r>
          </a:p>
          <a:p>
            <a:pPr>
              <a:lnSpc>
                <a:spcPct val="120000"/>
              </a:lnSpc>
            </a:pPr>
            <a:r>
              <a:rPr lang="en-CA" dirty="0">
                <a:latin typeface="Avenir LT Std 45 Book"/>
                <a:hlinkClick r:id="rId2"/>
              </a:rPr>
              <a:t>211 Alberta</a:t>
            </a:r>
            <a:r>
              <a:rPr lang="en-CA">
                <a:latin typeface="Avenir LT Std 45 Book"/>
              </a:rPr>
              <a:t> maintains a database of </a:t>
            </a:r>
            <a:r>
              <a:rPr lang="en-CA" b="1" u="sng">
                <a:latin typeface="Avenir LT Std 45 Book"/>
              </a:rPr>
              <a:t>35,000</a:t>
            </a:r>
            <a:r>
              <a:rPr lang="en-CA">
                <a:latin typeface="Avenir LT Std 45 Book"/>
              </a:rPr>
              <a:t> resources in communities across the province. Rather than navigating this complex system alone, 211 Alberta helps direct people to the help they need with one connection.</a:t>
            </a:r>
          </a:p>
          <a:p>
            <a:pPr>
              <a:lnSpc>
                <a:spcPct val="120000"/>
              </a:lnSpc>
            </a:pPr>
            <a:r>
              <a:rPr lang="en-CA">
                <a:latin typeface="Avenir LT Std 45 Book"/>
              </a:rPr>
              <a:t>211 Alberta is provided in partnership by United Way of the Alberta Capital Region, Canadian Mental Health Association – Edmonton Region, and Distress Centre Calgary. </a:t>
            </a:r>
          </a:p>
        </p:txBody>
      </p:sp>
    </p:spTree>
    <p:extLst>
      <p:ext uri="{BB962C8B-B14F-4D97-AF65-F5344CB8AC3E}">
        <p14:creationId xmlns:p14="http://schemas.microsoft.com/office/powerpoint/2010/main" val="322139978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7C12043-904E-A29D-6AD4-D9230089C1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/>
              <a:t>211 Alberta Stats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FD1A817-7C30-9404-665E-4F229FBC01E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31802" y="1327989"/>
            <a:ext cx="7062137" cy="4413154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228600" indent="-228600">
              <a:lnSpc>
                <a:spcPct val="110000"/>
              </a:lnSpc>
            </a:pPr>
            <a:r>
              <a:rPr lang="en-US">
                <a:latin typeface="Avenir LT Std 45 Book"/>
              </a:rPr>
              <a:t>Last year, more than 120,000 calls, texts, and chats were answered by 211 Alberta.</a:t>
            </a:r>
          </a:p>
          <a:p>
            <a:pPr marL="228600" indent="-228600">
              <a:lnSpc>
                <a:spcPct val="110000"/>
              </a:lnSpc>
            </a:pPr>
            <a:r>
              <a:rPr lang="en-US">
                <a:latin typeface="Avenir LT Std 45 Book"/>
              </a:rPr>
              <a:t>Top reasons for reaching out are related to:</a:t>
            </a:r>
          </a:p>
          <a:p>
            <a:pPr marL="685800" lvl="1" indent="-228600">
              <a:lnSpc>
                <a:spcPct val="110000"/>
              </a:lnSpc>
            </a:pPr>
            <a:r>
              <a:rPr lang="en-US">
                <a:latin typeface="Avenir LT Std 45 Book"/>
              </a:rPr>
              <a:t>Financial assistance</a:t>
            </a:r>
          </a:p>
          <a:p>
            <a:pPr marL="685800" lvl="1" indent="-228600">
              <a:lnSpc>
                <a:spcPct val="110000"/>
              </a:lnSpc>
            </a:pPr>
            <a:r>
              <a:rPr lang="en-US">
                <a:latin typeface="Avenir LT Std 45 Book"/>
              </a:rPr>
              <a:t>Transportation</a:t>
            </a:r>
          </a:p>
          <a:p>
            <a:pPr marL="685800" lvl="1" indent="-228600">
              <a:lnSpc>
                <a:spcPct val="110000"/>
              </a:lnSpc>
            </a:pPr>
            <a:r>
              <a:rPr lang="en-US">
                <a:latin typeface="Avenir LT Std 45 Book"/>
              </a:rPr>
              <a:t>Housing and shelter</a:t>
            </a:r>
          </a:p>
          <a:p>
            <a:pPr marL="685800" lvl="1" indent="-228600">
              <a:lnSpc>
                <a:spcPct val="110000"/>
              </a:lnSpc>
            </a:pPr>
            <a:r>
              <a:rPr lang="en-US">
                <a:latin typeface="Avenir LT Std 45 Book"/>
              </a:rPr>
              <a:t>Mental health assessment and treatment</a:t>
            </a:r>
            <a:endParaRPr lang="en-US">
              <a:latin typeface="Avenir LT Std 45 Book"/>
              <a:cs typeface="Calibri"/>
            </a:endParaRPr>
          </a:p>
          <a:p>
            <a:pPr marL="228600" indent="-228600">
              <a:lnSpc>
                <a:spcPct val="110000"/>
              </a:lnSpc>
            </a:pPr>
            <a:r>
              <a:rPr lang="en-US">
                <a:latin typeface="Avenir LT Std 45 Book"/>
              </a:rPr>
              <a:t>211 Alberta also plays a vital role in providing up-to-date communication to those in need during emergencies, including wildfires and pandemics. </a:t>
            </a:r>
            <a:endParaRPr lang="en-US"/>
          </a:p>
          <a:p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35287337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4043520-8BDF-0568-AE64-4814DE3FAA3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2D7AE3-4674-447C-D935-9CF46B4A37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5152" y="687978"/>
            <a:ext cx="5368138" cy="1024515"/>
          </a:xfrm>
        </p:spPr>
        <p:txBody>
          <a:bodyPr>
            <a:normAutofit/>
          </a:bodyPr>
          <a:lstStyle/>
          <a:p>
            <a:r>
              <a:rPr lang="en-US">
                <a:latin typeface="Avenir LT Std 65 Medium"/>
              </a:rPr>
              <a:t>Call 211 Alberta</a:t>
            </a:r>
            <a:endParaRPr lang="en-US" dirty="0"/>
          </a:p>
        </p:txBody>
      </p:sp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22C7106F-3E61-6FEE-1C0B-29065F921046}"/>
              </a:ext>
            </a:extLst>
          </p:cNvPr>
          <p:cNvSpPr txBox="1">
            <a:spLocks/>
          </p:cNvSpPr>
          <p:nvPr/>
        </p:nvSpPr>
        <p:spPr>
          <a:xfrm>
            <a:off x="6095319" y="1719942"/>
            <a:ext cx="5210630" cy="4230914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342900" indent="-3429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b="0" i="0" kern="1200">
                <a:solidFill>
                  <a:schemeClr val="tx1"/>
                </a:solidFill>
                <a:latin typeface="Avenir LT Std 45 Book" panose="020B0502020203020204" pitchFamily="34" charset="0"/>
                <a:ea typeface="+mn-ea"/>
                <a:cs typeface="+mn-cs"/>
              </a:defRPr>
            </a:lvl1pPr>
            <a:lvl2pPr marL="800100" indent="-3429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i="0" kern="1200">
                <a:solidFill>
                  <a:schemeClr val="tx1"/>
                </a:solidFill>
                <a:latin typeface="Avenir LT Std 45 Book" panose="020B0502020203020204" pitchFamily="34" charset="0"/>
                <a:ea typeface="+mn-ea"/>
                <a:cs typeface="+mn-cs"/>
              </a:defRPr>
            </a:lvl2pPr>
            <a:lvl3pPr marL="1257300" indent="-3429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Avenir LT Std 45 Book" panose="020B0502020203020204" pitchFamily="34" charset="0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0" i="0" kern="1200">
                <a:solidFill>
                  <a:schemeClr val="tx1"/>
                </a:solidFill>
                <a:latin typeface="Avenir LT Std 45 Book" panose="020B0502020203020204" pitchFamily="34" charset="0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0" i="0" kern="1200">
                <a:solidFill>
                  <a:schemeClr val="tx1"/>
                </a:solidFill>
                <a:latin typeface="Avenir LT Std 45 Book" panose="020B0502020203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>
                <a:latin typeface="Avenir LT Std 45 Book"/>
              </a:rPr>
              <a:t>No matter the challenge, 211 Alberta is here to help. </a:t>
            </a:r>
            <a:endParaRPr lang="en-CA" sz="2600" dirty="0">
              <a:latin typeface="Arial"/>
              <a:cs typeface="Arial"/>
            </a:endParaRPr>
          </a:p>
          <a:p>
            <a:pPr marL="0" indent="0">
              <a:buNone/>
            </a:pPr>
            <a:endParaRPr lang="en-US" dirty="0">
              <a:latin typeface="Avenir LT Std 45 Book"/>
            </a:endParaRPr>
          </a:p>
          <a:p>
            <a:pPr marL="0" indent="0">
              <a:buNone/>
            </a:pPr>
            <a:r>
              <a:rPr lang="en-US">
                <a:latin typeface="Avenir LT Std 45 Book"/>
              </a:rPr>
              <a:t>Call, text, or visit </a:t>
            </a:r>
            <a:r>
              <a:rPr lang="en-US" dirty="0">
                <a:latin typeface="Avenir LT Std 45 Book"/>
                <a:hlinkClick r:id="rId2"/>
              </a:rPr>
              <a:t>ab.211.ca</a:t>
            </a:r>
            <a:r>
              <a:rPr lang="en-US" dirty="0">
                <a:latin typeface="Avenir LT Std 45 Book"/>
              </a:rPr>
              <a:t> </a:t>
            </a:r>
            <a:r>
              <a:rPr lang="en-US">
                <a:latin typeface="Avenir LT Std 45 Book"/>
              </a:rPr>
              <a:t>to chat with a community navigator who will listen without judgement, offer support, and connect you with resources or services.</a:t>
            </a:r>
            <a:endParaRPr lang="en-CA" sz="2600">
              <a:latin typeface="Arial"/>
              <a:cs typeface="Arial"/>
            </a:endParaRPr>
          </a:p>
        </p:txBody>
      </p:sp>
      <p:pic>
        <p:nvPicPr>
          <p:cNvPr id="5" name="Picture 4" descr="A phone screen with a person with a briefcase and a brain&#10;&#10;AI-generated content may be incorrect.">
            <a:extLst>
              <a:ext uri="{FF2B5EF4-FFF2-40B4-BE49-F238E27FC236}">
                <a16:creationId xmlns:a16="http://schemas.microsoft.com/office/drawing/2014/main" id="{1C2A8DE8-A83A-C8B3-0AE4-94CC54533EB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3771" y="671285"/>
            <a:ext cx="4528457" cy="55081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9392440"/>
      </p:ext>
    </p:extLst>
  </p:cSld>
  <p:clrMapOvr>
    <a:masterClrMapping/>
  </p:clrMapOvr>
</p:sld>
</file>

<file path=ppt/theme/theme1.xml><?xml version="1.0" encoding="utf-8"?>
<a:theme xmlns:a="http://schemas.openxmlformats.org/drawingml/2006/main" name="Title Slides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1" id="{FCBC3875-F1F5-4E8D-BC83-60F02264EAD5}" vid="{912CE1EB-168D-4D33-B97D-F6CFB21C963B}"/>
    </a:ext>
  </a:extLst>
</a:theme>
</file>

<file path=ppt/theme/theme2.xml><?xml version="1.0" encoding="utf-8"?>
<a:theme xmlns:a="http://schemas.openxmlformats.org/drawingml/2006/main" name="Content Slides - Left Aligned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1" id="{FCBC3875-F1F5-4E8D-BC83-60F02264EAD5}" vid="{94B917AE-FF08-4A65-96FD-58BF51979005}"/>
    </a:ext>
  </a:extLst>
</a:theme>
</file>

<file path=ppt/theme/theme3.xml><?xml version="1.0" encoding="utf-8"?>
<a:theme xmlns:a="http://schemas.openxmlformats.org/drawingml/2006/main" name="Content Slides - Right Aligned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1" id="{FCBC3875-F1F5-4E8D-BC83-60F02264EAD5}" vid="{3931D9E2-E4FF-4B76-9CDD-80C10E4C13A3}"/>
    </a:ext>
  </a:extLst>
</a:theme>
</file>

<file path=ppt/theme/theme4.xml><?xml version="1.0" encoding="utf-8"?>
<a:theme xmlns:a="http://schemas.openxmlformats.org/drawingml/2006/main" name="Content Slides - Justified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1" id="{FCBC3875-F1F5-4E8D-BC83-60F02264EAD5}" vid="{25792CC7-E9E8-4A74-8D9E-693B7DE2C8F1}"/>
    </a:ext>
  </a:ext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0360a122-6a29-4710-8045-67fb26c4ed69" xsi:nil="true"/>
    <lcf76f155ced4ddcb4097134ff3c332f xmlns="13eba703-9cf6-486e-bf6c-83cf13346795">
      <Terms xmlns="http://schemas.microsoft.com/office/infopath/2007/PartnerControls"/>
    </lcf76f155ced4ddcb4097134ff3c332f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93E29F61083D1B4FBA06B7E26A0D19D2" ma:contentTypeVersion="18" ma:contentTypeDescription="Create a new document." ma:contentTypeScope="" ma:versionID="cf32333ba377dbab90a615461f9cc6db">
  <xsd:schema xmlns:xsd="http://www.w3.org/2001/XMLSchema" xmlns:xs="http://www.w3.org/2001/XMLSchema" xmlns:p="http://schemas.microsoft.com/office/2006/metadata/properties" xmlns:ns2="13eba703-9cf6-486e-bf6c-83cf13346795" xmlns:ns3="0360a122-6a29-4710-8045-67fb26c4ed69" targetNamespace="http://schemas.microsoft.com/office/2006/metadata/properties" ma:root="true" ma:fieldsID="a591f45027889595cb04ee615f930694" ns2:_="" ns3:_="">
    <xsd:import namespace="13eba703-9cf6-486e-bf6c-83cf13346795"/>
    <xsd:import namespace="0360a122-6a29-4710-8045-67fb26c4ed69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SearchProperties" minOccurs="0"/>
                <xsd:element ref="ns2:MediaServiceObjectDetectorVersions" minOccurs="0"/>
                <xsd:element ref="ns2:MediaLengthInSeconds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3eba703-9cf6-486e-bf6c-83cf1334679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5" nillable="true" ma:displayName="MediaServiceDateTaken" ma:hidden="true" ma:internalName="MediaServiceDateTaken" ma:readOnly="true">
      <xsd:simpleType>
        <xsd:restriction base="dms:Text"/>
      </xsd:simpleType>
    </xsd:element>
    <xsd:element name="lcf76f155ced4ddcb4097134ff3c332f" ma:index="19" nillable="true" ma:taxonomy="true" ma:internalName="lcf76f155ced4ddcb4097134ff3c332f" ma:taxonomyFieldName="MediaServiceImageTags" ma:displayName="Image Tags" ma:readOnly="false" ma:fieldId="{5cf76f15-5ced-4ddc-b409-7134ff3c332f}" ma:taxonomyMulti="true" ma:sspId="d1067e84-1d34-4230-94d8-8f507bb4832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SearchProperties" ma:index="21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22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LengthInSeconds" ma:index="23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24" nillable="true" ma:displayName="Location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360a122-6a29-4710-8045-67fb26c4ed69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0" nillable="true" ma:displayName="Taxonomy Catch All Column" ma:hidden="true" ma:list="{e4fdd137-e2f7-4356-8908-3cc2dffa740b}" ma:internalName="TaxCatchAll" ma:showField="CatchAllData" ma:web="0360a122-6a29-4710-8045-67fb26c4ed69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A7F4D05F-0CD7-4CCA-8532-A99CF98F5556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71890790-446C-4748-BB9A-416B7C00AE80}">
  <ds:schemaRefs>
    <ds:schemaRef ds:uri="0360a122-6a29-4710-8045-67fb26c4ed69"/>
    <ds:schemaRef ds:uri="13eba703-9cf6-486e-bf6c-83cf13346795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35B36310-70B7-4685-952E-3C3EFB5FEC63}">
  <ds:schemaRefs>
    <ds:schemaRef ds:uri="0360a122-6a29-4710-8045-67fb26c4ed69"/>
    <ds:schemaRef ds:uri="13eba703-9cf6-486e-bf6c-83cf13346795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PP Template</Template>
  <TotalTime>0</TotalTime>
  <Words>186</Words>
  <Application>Microsoft Office PowerPoint</Application>
  <PresentationFormat>Widescreen</PresentationFormat>
  <Paragraphs>12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4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Title Slides</vt:lpstr>
      <vt:lpstr>Content Slides - Left Aligned</vt:lpstr>
      <vt:lpstr>Content Slides - Right Aligned</vt:lpstr>
      <vt:lpstr>Content Slides - Justified</vt:lpstr>
      <vt:lpstr>PowerPoint Presentation</vt:lpstr>
      <vt:lpstr>About 211 Alberta</vt:lpstr>
      <vt:lpstr>211 Alberta Stats</vt:lpstr>
      <vt:lpstr>Call 211 Alberta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Sadie Hinck</dc:creator>
  <cp:lastModifiedBy>Patti Barrow</cp:lastModifiedBy>
  <cp:revision>63</cp:revision>
  <dcterms:created xsi:type="dcterms:W3CDTF">2024-08-29T19:21:25Z</dcterms:created>
  <dcterms:modified xsi:type="dcterms:W3CDTF">2026-07-23T15:28:53Z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0x01010093E29F61083D1B4FBA06B7E26A0D19D2</vt:lpwstr>
  </property>
  <property fmtid="{D5CDD505-2E9C-101B-9397-08002B2CF9AE}" pid="3" name="MediaServiceImageTags">
    <vt:lpwstr/>
  </property>
</Properties>
</file>