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48" r:id="rId5"/>
    <p:sldMasterId id="2147483670" r:id="rId6"/>
    <p:sldMasterId id="2147483665" r:id="rId7"/>
  </p:sldMasterIdLst>
  <p:notesMasterIdLst>
    <p:notesMasterId r:id="rId12"/>
  </p:notesMasterIdLst>
  <p:sldIdLst>
    <p:sldId id="268" r:id="rId8"/>
    <p:sldId id="285" r:id="rId9"/>
    <p:sldId id="280" r:id="rId10"/>
    <p:sldId id="28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s" id="{E8612C49-7F04-4D39-A5CE-29369166C725}">
          <p14:sldIdLst>
            <p14:sldId id="268"/>
            <p14:sldId id="285"/>
            <p14:sldId id="280"/>
            <p14:sldId id="286"/>
          </p14:sldIdLst>
        </p14:section>
        <p14:section name="Content Slides - Left Aligned" id="{133BA584-86D8-4A23-AB61-60E95FA6A3E9}">
          <p14:sldIdLst/>
        </p14:section>
        <p14:section name="Content Slides - Right Aligned" id="{6D07152E-549B-4AA9-A5F3-166098A3AC40}">
          <p14:sldIdLst/>
        </p14:section>
        <p14:section name="Content Slides - Justified" id="{BE59B427-9BB3-496D-9EE7-7C61B869BEF3}">
          <p14:sldIdLst/>
        </p14:section>
        <p14:section name="Closing Slide" id="{91439B22-EDFF-4B7A-A1A0-A763D9068EBC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CC92D31-BDF8-082F-5D82-27F4D950434A}" name="Adam Piercey" initials="AP" userId="S::apiercey@myunitedway.ca::52531b71-c474-47da-9af6-b558c75396ce" providerId="AD"/>
  <p188:author id="{F6693738-960B-4C54-0EC9-EEBA22724064}" name="Christie Hutchinson" initials="CH" userId="S::chutchinson@myunitedway.ca::8430260e-ae6d-4167-89e4-e759f8ad8632" providerId="AD"/>
  <p188:author id="{61F36557-9A14-A540-F199-63B4B7A6AEDA}" name="Courtney Riley" initials="CR" userId="S::criley@myunitedway.ca::98107b1e-53b4-4c39-a8f2-1ce7a7be510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DA29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713848-FD0D-7E81-8ABD-BB280591E358}" v="21" dt="2026-07-22T19:57:17.4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559" autoAdjust="0"/>
  </p:normalViewPr>
  <p:slideViewPr>
    <p:cSldViewPr snapToGrid="0">
      <p:cViewPr varScale="1">
        <p:scale>
          <a:sx n="84" d="100"/>
          <a:sy n="84" d="100"/>
        </p:scale>
        <p:origin x="18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tti Barrow" userId="0ea03c11-0c28-45b7-a501-7df173efe3bf" providerId="ADAL" clId="{2ABD9FB6-0798-4E00-BFBA-615F941A66BE}"/>
    <pc:docChg chg="custSel modSld">
      <pc:chgData name="Patti Barrow" userId="0ea03c11-0c28-45b7-a501-7df173efe3bf" providerId="ADAL" clId="{2ABD9FB6-0798-4E00-BFBA-615F941A66BE}" dt="2026-06-25T19:33:18.431" v="3" actId="478"/>
      <pc:docMkLst>
        <pc:docMk/>
      </pc:docMkLst>
      <pc:sldChg chg="modSp mod">
        <pc:chgData name="Patti Barrow" userId="0ea03c11-0c28-45b7-a501-7df173efe3bf" providerId="ADAL" clId="{2ABD9FB6-0798-4E00-BFBA-615F941A66BE}" dt="2026-06-25T19:33:04.740" v="0" actId="1076"/>
        <pc:sldMkLst>
          <pc:docMk/>
          <pc:sldMk cId="3654230073" sldId="268"/>
        </pc:sldMkLst>
      </pc:sldChg>
      <pc:sldChg chg="delSp mod">
        <pc:chgData name="Patti Barrow" userId="0ea03c11-0c28-45b7-a501-7df173efe3bf" providerId="ADAL" clId="{2ABD9FB6-0798-4E00-BFBA-615F941A66BE}" dt="2026-06-25T19:33:15.227" v="2" actId="478"/>
        <pc:sldMkLst>
          <pc:docMk/>
          <pc:sldMk cId="3814890141" sldId="280"/>
        </pc:sldMkLst>
      </pc:sldChg>
      <pc:sldChg chg="delSp mod">
        <pc:chgData name="Patti Barrow" userId="0ea03c11-0c28-45b7-a501-7df173efe3bf" providerId="ADAL" clId="{2ABD9FB6-0798-4E00-BFBA-615F941A66BE}" dt="2026-06-25T19:33:10.985" v="1" actId="478"/>
        <pc:sldMkLst>
          <pc:docMk/>
          <pc:sldMk cId="1692729261" sldId="285"/>
        </pc:sldMkLst>
      </pc:sldChg>
      <pc:sldChg chg="delSp mod">
        <pc:chgData name="Patti Barrow" userId="0ea03c11-0c28-45b7-a501-7df173efe3bf" providerId="ADAL" clId="{2ABD9FB6-0798-4E00-BFBA-615F941A66BE}" dt="2026-06-25T19:33:18.431" v="3" actId="478"/>
        <pc:sldMkLst>
          <pc:docMk/>
          <pc:sldMk cId="2702901846" sldId="286"/>
        </pc:sldMkLst>
      </pc:sldChg>
    </pc:docChg>
  </pc:docChgLst>
  <pc:docChgLst>
    <pc:chgData name="David Odumade" userId="S::dodumade@myunitedway.ca::4d206a0b-b72d-415a-95c5-a03444af5b80" providerId="AD" clId="Web-{3C713848-FD0D-7E81-8ABD-BB280591E358}"/>
    <pc:docChg chg="modSld">
      <pc:chgData name="David Odumade" userId="S::dodumade@myunitedway.ca::4d206a0b-b72d-415a-95c5-a03444af5b80" providerId="AD" clId="Web-{3C713848-FD0D-7E81-8ABD-BB280591E358}" dt="2026-07-22T19:57:17.437" v="20" actId="20577"/>
      <pc:docMkLst>
        <pc:docMk/>
      </pc:docMkLst>
      <pc:sldChg chg="delSp modSp">
        <pc:chgData name="David Odumade" userId="S::dodumade@myunitedway.ca::4d206a0b-b72d-415a-95c5-a03444af5b80" providerId="AD" clId="Web-{3C713848-FD0D-7E81-8ABD-BB280591E358}" dt="2026-07-22T19:55:09.155" v="7" actId="1076"/>
        <pc:sldMkLst>
          <pc:docMk/>
          <pc:sldMk cId="3654230073" sldId="268"/>
        </pc:sldMkLst>
        <pc:spChg chg="mod">
          <ac:chgData name="David Odumade" userId="S::dodumade@myunitedway.ca::4d206a0b-b72d-415a-95c5-a03444af5b80" providerId="AD" clId="Web-{3C713848-FD0D-7E81-8ABD-BB280591E358}" dt="2026-07-22T19:55:09.155" v="7" actId="1076"/>
          <ac:spMkLst>
            <pc:docMk/>
            <pc:sldMk cId="3654230073" sldId="268"/>
            <ac:spMk id="2" creationId="{5D194A5C-D0B0-4083-7655-DEA853645A94}"/>
          </ac:spMkLst>
        </pc:spChg>
        <pc:spChg chg="del">
          <ac:chgData name="David Odumade" userId="S::dodumade@myunitedway.ca::4d206a0b-b72d-415a-95c5-a03444af5b80" providerId="AD" clId="Web-{3C713848-FD0D-7E81-8ABD-BB280591E358}" dt="2026-07-22T19:54:32.968" v="0"/>
          <ac:spMkLst>
            <pc:docMk/>
            <pc:sldMk cId="3654230073" sldId="268"/>
            <ac:spMk id="4" creationId="{65AD7B60-0863-DB4C-60D2-67EEC3A3DBDC}"/>
          </ac:spMkLst>
        </pc:spChg>
      </pc:sldChg>
      <pc:sldChg chg="modSp">
        <pc:chgData name="David Odumade" userId="S::dodumade@myunitedway.ca::4d206a0b-b72d-415a-95c5-a03444af5b80" providerId="AD" clId="Web-{3C713848-FD0D-7E81-8ABD-BB280591E358}" dt="2026-07-22T19:57:17.437" v="20" actId="20577"/>
        <pc:sldMkLst>
          <pc:docMk/>
          <pc:sldMk cId="3814890141" sldId="280"/>
        </pc:sldMkLst>
        <pc:spChg chg="mod">
          <ac:chgData name="David Odumade" userId="S::dodumade@myunitedway.ca::4d206a0b-b72d-415a-95c5-a03444af5b80" providerId="AD" clId="Web-{3C713848-FD0D-7E81-8ABD-BB280591E358}" dt="2026-07-22T19:57:17.437" v="20" actId="20577"/>
          <ac:spMkLst>
            <pc:docMk/>
            <pc:sldMk cId="3814890141" sldId="280"/>
            <ac:spMk id="3" creationId="{D697CFC6-A9C0-32F8-D5F8-BB1CD7D1103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01E6C-39F5-47C2-9B40-D4D60FDC4D1A}" type="datetimeFigureOut">
              <a:rPr lang="en-CA" smtClean="0"/>
              <a:t>2026-07-22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34667-6FA5-4C98-8C8A-0FA512A73AE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4742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34667-6FA5-4C98-8C8A-0FA512A73AE8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33255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CA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34667-6FA5-4C98-8C8A-0FA512A73AE8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07610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34667-6FA5-4C98-8C8A-0FA512A73AE8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9816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34667-6FA5-4C98-8C8A-0FA512A73AE8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1908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and child hugging&#10;&#10;Description automatically generated">
            <a:extLst>
              <a:ext uri="{FF2B5EF4-FFF2-40B4-BE49-F238E27FC236}">
                <a16:creationId xmlns:a16="http://schemas.microsoft.com/office/drawing/2014/main" id="{B71F8472-5CB8-3526-E495-FB7E792224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2012050"/>
            <a:ext cx="7772400" cy="484595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371A92A-1826-C86F-6907-BAE8378B17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3039" y="1003328"/>
            <a:ext cx="5679815" cy="2772951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E6FD61-FC2B-2ABE-113D-1A6DA10417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3039" y="3923510"/>
            <a:ext cx="5224463" cy="102303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49497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6">
            <a:extLst>
              <a:ext uri="{FF2B5EF4-FFF2-40B4-BE49-F238E27FC236}">
                <a16:creationId xmlns:a16="http://schemas.microsoft.com/office/drawing/2014/main" id="{70A18B81-ACB6-3A4A-3D27-884A83DBF6E4}"/>
              </a:ext>
            </a:extLst>
          </p:cNvPr>
          <p:cNvSpPr/>
          <p:nvPr userDrawn="1"/>
        </p:nvSpPr>
        <p:spPr>
          <a:xfrm flipV="1">
            <a:off x="-1125872" y="-159657"/>
            <a:ext cx="6208050" cy="6208050"/>
          </a:xfrm>
          <a:prstGeom prst="round1Rect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1747"/>
            </a:stretch>
          </a:blipFill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0C91C4DC-EDD5-C6AB-210F-88DFDAFDE52B}"/>
              </a:ext>
            </a:extLst>
          </p:cNvPr>
          <p:cNvSpPr/>
          <p:nvPr userDrawn="1"/>
        </p:nvSpPr>
        <p:spPr>
          <a:xfrm flipV="1">
            <a:off x="-1125872" y="3628570"/>
            <a:ext cx="6395647" cy="2593989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769" h="2435353">
                <a:moveTo>
                  <a:pt x="0" y="0"/>
                </a:moveTo>
                <a:lnTo>
                  <a:pt x="5755618" y="0"/>
                </a:lnTo>
                <a:cubicBezTo>
                  <a:pt x="6391381" y="0"/>
                  <a:pt x="6906769" y="515388"/>
                  <a:pt x="6906769" y="1151151"/>
                </a:cubicBezTo>
                <a:cubicBezTo>
                  <a:pt x="6905753" y="1579218"/>
                  <a:pt x="6904736" y="2007286"/>
                  <a:pt x="6903720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749CEB5-E015-8E87-3247-77F590D53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3EFEE5-F224-B0D2-F210-0595C45AB0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856" y="1574801"/>
            <a:ext cx="6386287" cy="4528456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6705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7">
            <a:extLst>
              <a:ext uri="{FF2B5EF4-FFF2-40B4-BE49-F238E27FC236}">
                <a16:creationId xmlns:a16="http://schemas.microsoft.com/office/drawing/2014/main" id="{34468A9C-1385-44CD-027A-4323478BEFB3}"/>
              </a:ext>
            </a:extLst>
          </p:cNvPr>
          <p:cNvSpPr/>
          <p:nvPr userDrawn="1"/>
        </p:nvSpPr>
        <p:spPr>
          <a:xfrm>
            <a:off x="-1057655" y="896112"/>
            <a:ext cx="6071616" cy="6071616"/>
          </a:xfrm>
          <a:prstGeom prst="round1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1247"/>
            </a:stretch>
          </a:blipFill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ingle Corner Rectangle 8">
            <a:extLst>
              <a:ext uri="{FF2B5EF4-FFF2-40B4-BE49-F238E27FC236}">
                <a16:creationId xmlns:a16="http://schemas.microsoft.com/office/drawing/2014/main" id="{763DC80F-94EA-E098-2B2E-FFDA2BE1BF28}"/>
              </a:ext>
            </a:extLst>
          </p:cNvPr>
          <p:cNvSpPr/>
          <p:nvPr userDrawn="1"/>
        </p:nvSpPr>
        <p:spPr>
          <a:xfrm>
            <a:off x="-1700784" y="719327"/>
            <a:ext cx="6906769" cy="2435353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769" h="2435353">
                <a:moveTo>
                  <a:pt x="0" y="0"/>
                </a:moveTo>
                <a:lnTo>
                  <a:pt x="5755618" y="0"/>
                </a:lnTo>
                <a:cubicBezTo>
                  <a:pt x="6391381" y="0"/>
                  <a:pt x="6906769" y="515388"/>
                  <a:pt x="6906769" y="1151151"/>
                </a:cubicBezTo>
                <a:cubicBezTo>
                  <a:pt x="6905753" y="1579218"/>
                  <a:pt x="6904736" y="2007286"/>
                  <a:pt x="6903720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D508C12-77D0-7581-784F-C0924F0A4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6D780E-12E4-C8A2-5193-494F410DFD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176" y="1574800"/>
            <a:ext cx="6386287" cy="4528457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75670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-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7">
            <a:extLst>
              <a:ext uri="{FF2B5EF4-FFF2-40B4-BE49-F238E27FC236}">
                <a16:creationId xmlns:a16="http://schemas.microsoft.com/office/drawing/2014/main" id="{34468A9C-1385-44CD-027A-4323478BEFB3}"/>
              </a:ext>
            </a:extLst>
          </p:cNvPr>
          <p:cNvSpPr/>
          <p:nvPr userDrawn="1"/>
        </p:nvSpPr>
        <p:spPr>
          <a:xfrm>
            <a:off x="-1" y="1835562"/>
            <a:ext cx="5013961" cy="5961888"/>
          </a:xfrm>
          <a:prstGeom prst="round1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544" b="15442"/>
            </a:stretch>
          </a:blipFill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ingle Corner Rectangle 8">
            <a:extLst>
              <a:ext uri="{FF2B5EF4-FFF2-40B4-BE49-F238E27FC236}">
                <a16:creationId xmlns:a16="http://schemas.microsoft.com/office/drawing/2014/main" id="{763DC80F-94EA-E098-2B2E-FFDA2BE1BF28}"/>
              </a:ext>
            </a:extLst>
          </p:cNvPr>
          <p:cNvSpPr/>
          <p:nvPr userDrawn="1"/>
        </p:nvSpPr>
        <p:spPr>
          <a:xfrm>
            <a:off x="-1700784" y="1658777"/>
            <a:ext cx="6906769" cy="2435353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769" h="2435353">
                <a:moveTo>
                  <a:pt x="0" y="0"/>
                </a:moveTo>
                <a:lnTo>
                  <a:pt x="5755618" y="0"/>
                </a:lnTo>
                <a:cubicBezTo>
                  <a:pt x="6391381" y="0"/>
                  <a:pt x="6906769" y="515388"/>
                  <a:pt x="6906769" y="1151151"/>
                </a:cubicBezTo>
                <a:cubicBezTo>
                  <a:pt x="6905753" y="1579218"/>
                  <a:pt x="6904736" y="2007286"/>
                  <a:pt x="6903720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D508C12-77D0-7581-784F-C0924F0A4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6D780E-12E4-C8A2-5193-494F410DFD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176" y="1574800"/>
            <a:ext cx="6386287" cy="4528457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95139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7C445C8-7B96-382E-A6B5-0A5C5548C663}"/>
              </a:ext>
            </a:extLst>
          </p:cNvPr>
          <p:cNvGrpSpPr/>
          <p:nvPr userDrawn="1"/>
        </p:nvGrpSpPr>
        <p:grpSpPr>
          <a:xfrm>
            <a:off x="-3321057" y="1001486"/>
            <a:ext cx="8701960" cy="4094478"/>
            <a:chOff x="-2367861" y="1504524"/>
            <a:chExt cx="7891932" cy="3713339"/>
          </a:xfrm>
        </p:grpSpPr>
        <p:sp>
          <p:nvSpPr>
            <p:cNvPr id="8" name="Delay 7">
              <a:extLst>
                <a:ext uri="{FF2B5EF4-FFF2-40B4-BE49-F238E27FC236}">
                  <a16:creationId xmlns:a16="http://schemas.microsoft.com/office/drawing/2014/main" id="{B06F0D8D-01DF-733E-E820-3B3BC070EF8D}"/>
                </a:ext>
              </a:extLst>
            </p:cNvPr>
            <p:cNvSpPr/>
            <p:nvPr userDrawn="1"/>
          </p:nvSpPr>
          <p:spPr>
            <a:xfrm>
              <a:off x="-1851199" y="1795209"/>
              <a:ext cx="7207810" cy="3267584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25077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D918AD82-7406-0047-6A7A-25F1B605767B}"/>
                </a:ext>
              </a:extLst>
            </p:cNvPr>
            <p:cNvSpPr/>
            <p:nvPr userDrawn="1"/>
          </p:nvSpPr>
          <p:spPr>
            <a:xfrm>
              <a:off x="-2367861" y="1640137"/>
              <a:ext cx="7891932" cy="3577726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9349FE7F-3C2D-4F00-25CC-7809D8DCF20B}"/>
                </a:ext>
              </a:extLst>
            </p:cNvPr>
            <p:cNvSpPr/>
            <p:nvPr userDrawn="1"/>
          </p:nvSpPr>
          <p:spPr>
            <a:xfrm>
              <a:off x="-716583" y="1504524"/>
              <a:ext cx="5847384" cy="58137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509CEA52-E371-413B-9B4D-F3666D7ED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529" y="194139"/>
            <a:ext cx="6447560" cy="1209674"/>
          </a:xfrm>
        </p:spPr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71FB26-91E6-24D3-022A-7B69B94258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1529" y="1403814"/>
            <a:ext cx="6447560" cy="4713958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759372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-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7C445C8-7B96-382E-A6B5-0A5C5548C663}"/>
              </a:ext>
            </a:extLst>
          </p:cNvPr>
          <p:cNvGrpSpPr/>
          <p:nvPr userDrawn="1"/>
        </p:nvGrpSpPr>
        <p:grpSpPr>
          <a:xfrm>
            <a:off x="-3321057" y="1001486"/>
            <a:ext cx="8701960" cy="4094478"/>
            <a:chOff x="-2367861" y="1504524"/>
            <a:chExt cx="7891932" cy="3713339"/>
          </a:xfrm>
        </p:grpSpPr>
        <p:sp>
          <p:nvSpPr>
            <p:cNvPr id="8" name="Delay 7">
              <a:extLst>
                <a:ext uri="{FF2B5EF4-FFF2-40B4-BE49-F238E27FC236}">
                  <a16:creationId xmlns:a16="http://schemas.microsoft.com/office/drawing/2014/main" id="{B06F0D8D-01DF-733E-E820-3B3BC070EF8D}"/>
                </a:ext>
              </a:extLst>
            </p:cNvPr>
            <p:cNvSpPr/>
            <p:nvPr userDrawn="1"/>
          </p:nvSpPr>
          <p:spPr>
            <a:xfrm>
              <a:off x="-1627954" y="1789065"/>
              <a:ext cx="6997782" cy="3273728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 l="18815" t="-1119" r="-9517" b="-1693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D918AD82-7406-0047-6A7A-25F1B605767B}"/>
                </a:ext>
              </a:extLst>
            </p:cNvPr>
            <p:cNvSpPr/>
            <p:nvPr userDrawn="1"/>
          </p:nvSpPr>
          <p:spPr>
            <a:xfrm>
              <a:off x="-2367861" y="1640137"/>
              <a:ext cx="7891932" cy="3577726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9349FE7F-3C2D-4F00-25CC-7809D8DCF20B}"/>
                </a:ext>
              </a:extLst>
            </p:cNvPr>
            <p:cNvSpPr/>
            <p:nvPr userDrawn="1"/>
          </p:nvSpPr>
          <p:spPr>
            <a:xfrm>
              <a:off x="-716583" y="1504524"/>
              <a:ext cx="5847384" cy="58137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509CEA52-E371-413B-9B4D-F3666D7ED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529" y="194139"/>
            <a:ext cx="6447560" cy="1209674"/>
          </a:xfrm>
        </p:spPr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71FB26-91E6-24D3-022A-7B69B94258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1529" y="1403814"/>
            <a:ext cx="6447560" cy="4713958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95970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-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7C445C8-7B96-382E-A6B5-0A5C5548C663}"/>
              </a:ext>
            </a:extLst>
          </p:cNvPr>
          <p:cNvGrpSpPr/>
          <p:nvPr userDrawn="1"/>
        </p:nvGrpSpPr>
        <p:grpSpPr>
          <a:xfrm>
            <a:off x="-3321057" y="1001486"/>
            <a:ext cx="8701960" cy="4094478"/>
            <a:chOff x="-2367861" y="1504524"/>
            <a:chExt cx="7891932" cy="3713339"/>
          </a:xfrm>
        </p:grpSpPr>
        <p:sp>
          <p:nvSpPr>
            <p:cNvPr id="8" name="Delay 7">
              <a:extLst>
                <a:ext uri="{FF2B5EF4-FFF2-40B4-BE49-F238E27FC236}">
                  <a16:creationId xmlns:a16="http://schemas.microsoft.com/office/drawing/2014/main" id="{B06F0D8D-01DF-733E-E820-3B3BC070EF8D}"/>
                </a:ext>
              </a:extLst>
            </p:cNvPr>
            <p:cNvSpPr/>
            <p:nvPr userDrawn="1"/>
          </p:nvSpPr>
          <p:spPr>
            <a:xfrm>
              <a:off x="-1627954" y="1789065"/>
              <a:ext cx="6997782" cy="3273728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 l="26445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D918AD82-7406-0047-6A7A-25F1B605767B}"/>
                </a:ext>
              </a:extLst>
            </p:cNvPr>
            <p:cNvSpPr/>
            <p:nvPr userDrawn="1"/>
          </p:nvSpPr>
          <p:spPr>
            <a:xfrm>
              <a:off x="-2367861" y="1640137"/>
              <a:ext cx="7891932" cy="3577726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9349FE7F-3C2D-4F00-25CC-7809D8DCF20B}"/>
                </a:ext>
              </a:extLst>
            </p:cNvPr>
            <p:cNvSpPr/>
            <p:nvPr userDrawn="1"/>
          </p:nvSpPr>
          <p:spPr>
            <a:xfrm>
              <a:off x="-716583" y="1504524"/>
              <a:ext cx="5847384" cy="58137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509CEA52-E371-413B-9B4D-F3666D7ED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529" y="194139"/>
            <a:ext cx="6447560" cy="1209674"/>
          </a:xfrm>
        </p:spPr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71FB26-91E6-24D3-022A-7B69B94258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1529" y="1403814"/>
            <a:ext cx="6447560" cy="4713958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13657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Single Corner Rectangle 8">
            <a:extLst>
              <a:ext uri="{FF2B5EF4-FFF2-40B4-BE49-F238E27FC236}">
                <a16:creationId xmlns:a16="http://schemas.microsoft.com/office/drawing/2014/main" id="{AC63A427-DDC9-BC69-7F32-A973135783DB}"/>
              </a:ext>
            </a:extLst>
          </p:cNvPr>
          <p:cNvSpPr/>
          <p:nvPr userDrawn="1"/>
        </p:nvSpPr>
        <p:spPr>
          <a:xfrm flipV="1">
            <a:off x="-1910277" y="-203436"/>
            <a:ext cx="9417501" cy="1018561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  <a:gd name="connsiteX0" fmla="*/ 0 w 18975179"/>
              <a:gd name="connsiteY0" fmla="*/ 21863 h 2435353"/>
              <a:gd name="connsiteX1" fmla="*/ 17824028 w 18975179"/>
              <a:gd name="connsiteY1" fmla="*/ 0 h 2435353"/>
              <a:gd name="connsiteX2" fmla="*/ 18975179 w 18975179"/>
              <a:gd name="connsiteY2" fmla="*/ 1151151 h 2435353"/>
              <a:gd name="connsiteX3" fmla="*/ 18972130 w 18975179"/>
              <a:gd name="connsiteY3" fmla="*/ 2435353 h 2435353"/>
              <a:gd name="connsiteX0" fmla="*/ 0 w 22429543"/>
              <a:gd name="connsiteY0" fmla="*/ 21863 h 2435353"/>
              <a:gd name="connsiteX1" fmla="*/ 21278392 w 22429543"/>
              <a:gd name="connsiteY1" fmla="*/ 0 h 2435353"/>
              <a:gd name="connsiteX2" fmla="*/ 22429543 w 22429543"/>
              <a:gd name="connsiteY2" fmla="*/ 1151151 h 2435353"/>
              <a:gd name="connsiteX3" fmla="*/ 22426494 w 22429543"/>
              <a:gd name="connsiteY3" fmla="*/ 2435353 h 2435353"/>
              <a:gd name="connsiteX0" fmla="*/ 0 w 22626311"/>
              <a:gd name="connsiteY0" fmla="*/ 0 h 3113108"/>
              <a:gd name="connsiteX1" fmla="*/ 21475160 w 22626311"/>
              <a:gd name="connsiteY1" fmla="*/ 677755 h 3113108"/>
              <a:gd name="connsiteX2" fmla="*/ 22626311 w 22626311"/>
              <a:gd name="connsiteY2" fmla="*/ 1828906 h 3113108"/>
              <a:gd name="connsiteX3" fmla="*/ 22623262 w 22626311"/>
              <a:gd name="connsiteY3" fmla="*/ 3113108 h 3113108"/>
              <a:gd name="connsiteX0" fmla="*/ 0 w 22516996"/>
              <a:gd name="connsiteY0" fmla="*/ 21863 h 2435353"/>
              <a:gd name="connsiteX1" fmla="*/ 21365845 w 22516996"/>
              <a:gd name="connsiteY1" fmla="*/ 0 h 2435353"/>
              <a:gd name="connsiteX2" fmla="*/ 22516996 w 22516996"/>
              <a:gd name="connsiteY2" fmla="*/ 1151151 h 2435353"/>
              <a:gd name="connsiteX3" fmla="*/ 22513947 w 22516996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6996" h="2435353">
                <a:moveTo>
                  <a:pt x="0" y="21863"/>
                </a:moveTo>
                <a:lnTo>
                  <a:pt x="21365845" y="0"/>
                </a:lnTo>
                <a:cubicBezTo>
                  <a:pt x="22001608" y="0"/>
                  <a:pt x="22516996" y="515388"/>
                  <a:pt x="22516996" y="1151151"/>
                </a:cubicBezTo>
                <a:cubicBezTo>
                  <a:pt x="22515980" y="1579218"/>
                  <a:pt x="22514963" y="2007286"/>
                  <a:pt x="22513947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939F9EC-DCAD-82A5-A316-17D6412DACB3}"/>
              </a:ext>
            </a:extLst>
          </p:cNvPr>
          <p:cNvCxnSpPr/>
          <p:nvPr userDrawn="1"/>
        </p:nvCxnSpPr>
        <p:spPr>
          <a:xfrm>
            <a:off x="-1059885" y="641390"/>
            <a:ext cx="6323781" cy="0"/>
          </a:xfrm>
          <a:prstGeom prst="line">
            <a:avLst/>
          </a:prstGeom>
          <a:ln w="76200"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E6D36D8E-326B-E53F-5C18-CA2B50FF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6135"/>
            <a:ext cx="10515600" cy="10185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C838D3-9477-CC99-09F4-5CCB4E37D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54696"/>
            <a:ext cx="10515600" cy="4001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774820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A3809C4-26F1-878D-17BE-73B9A0CDA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118B5FE-CCCF-3791-6C88-7A6934C471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483287"/>
            <a:ext cx="10515600" cy="4380484"/>
          </a:xfrm>
        </p:spPr>
        <p:txBody>
          <a:bodyPr/>
          <a:lstStyle>
            <a:lvl1pPr>
              <a:defRPr/>
            </a:lvl1pPr>
          </a:lstStyle>
          <a:p>
            <a:r>
              <a:rPr lang="en-CA"/>
              <a:t>Insert pictures</a:t>
            </a:r>
          </a:p>
        </p:txBody>
      </p:sp>
    </p:spTree>
    <p:extLst>
      <p:ext uri="{BB962C8B-B14F-4D97-AF65-F5344CB8AC3E}">
        <p14:creationId xmlns:p14="http://schemas.microsoft.com/office/powerpoint/2010/main" val="3198389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children wearing winter clothes&#10;&#10;Description automatically generated">
            <a:extLst>
              <a:ext uri="{FF2B5EF4-FFF2-40B4-BE49-F238E27FC236}">
                <a16:creationId xmlns:a16="http://schemas.microsoft.com/office/drawing/2014/main" id="{5370314F-B2D6-88EE-D716-EBAFDE77F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6136" y="2002536"/>
            <a:ext cx="8105864" cy="4855464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C968CAD-8ED2-EA46-56C3-6B2F38CE6F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5537B7-DA87-2732-26AF-52AFA7AE3F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3037" y="3980854"/>
            <a:ext cx="5679815" cy="889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6854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wo women smiling and laughing&#10;&#10;Description automatically generated">
            <a:extLst>
              <a:ext uri="{FF2B5EF4-FFF2-40B4-BE49-F238E27FC236}">
                <a16:creationId xmlns:a16="http://schemas.microsoft.com/office/drawing/2014/main" id="{4C9B16D4-FEA0-553C-8EF6-9ED34F4C7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7940" y="1737360"/>
            <a:ext cx="8044060" cy="5120640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C451FE26-D758-B1C1-2463-0141229ED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185C52C-9C0A-7AA8-8DAB-BBD9A556EC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3037" y="3973513"/>
            <a:ext cx="5679814" cy="1004887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64734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A9E9AB2-0918-7510-28CF-8A6C7609E8C0}"/>
              </a:ext>
            </a:extLst>
          </p:cNvPr>
          <p:cNvGrpSpPr/>
          <p:nvPr userDrawn="1"/>
        </p:nvGrpSpPr>
        <p:grpSpPr>
          <a:xfrm>
            <a:off x="7353152" y="649079"/>
            <a:ext cx="9788578" cy="4551903"/>
            <a:chOff x="7353152" y="508383"/>
            <a:chExt cx="9788578" cy="4551903"/>
          </a:xfrm>
        </p:grpSpPr>
        <p:sp>
          <p:nvSpPr>
            <p:cNvPr id="9" name="Delay 7">
              <a:extLst>
                <a:ext uri="{FF2B5EF4-FFF2-40B4-BE49-F238E27FC236}">
                  <a16:creationId xmlns:a16="http://schemas.microsoft.com/office/drawing/2014/main" id="{FEA54465-2ECE-E632-1773-B870A850FA7D}"/>
                </a:ext>
              </a:extLst>
            </p:cNvPr>
            <p:cNvSpPr/>
            <p:nvPr userDrawn="1"/>
          </p:nvSpPr>
          <p:spPr>
            <a:xfrm flipH="1">
              <a:off x="7579672" y="815074"/>
              <a:ext cx="8940043" cy="4052875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r="33508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1D25EED9-F0ED-8EE5-F98B-63CBA4B3F278}"/>
                </a:ext>
              </a:extLst>
            </p:cNvPr>
            <p:cNvSpPr/>
            <p:nvPr userDrawn="1"/>
          </p:nvSpPr>
          <p:spPr>
            <a:xfrm flipH="1">
              <a:off x="7353152" y="622736"/>
              <a:ext cx="9788578" cy="443755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CD0C613A-B329-E67F-E42F-B953A1EB59D0}"/>
                </a:ext>
              </a:extLst>
            </p:cNvPr>
            <p:cNvSpPr/>
            <p:nvPr userDrawn="1"/>
          </p:nvSpPr>
          <p:spPr>
            <a:xfrm flipH="1">
              <a:off x="7838701" y="508383"/>
              <a:ext cx="7252669" cy="721091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765018A-6240-8659-05E8-94530C6893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2113" y="274064"/>
            <a:ext cx="6961039" cy="11628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slide title</a:t>
            </a:r>
            <a:endParaRPr lang="en-CA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0B0368-3891-083B-2825-2CB09373E1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113" y="1436913"/>
            <a:ext cx="6961039" cy="5094062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66747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A9E9AB2-0918-7510-28CF-8A6C7609E8C0}"/>
              </a:ext>
            </a:extLst>
          </p:cNvPr>
          <p:cNvGrpSpPr/>
          <p:nvPr userDrawn="1"/>
        </p:nvGrpSpPr>
        <p:grpSpPr>
          <a:xfrm>
            <a:off x="7353152" y="649079"/>
            <a:ext cx="9788578" cy="4551903"/>
            <a:chOff x="7353152" y="508383"/>
            <a:chExt cx="9788578" cy="4551903"/>
          </a:xfrm>
        </p:grpSpPr>
        <p:sp>
          <p:nvSpPr>
            <p:cNvPr id="9" name="Delay 7">
              <a:extLst>
                <a:ext uri="{FF2B5EF4-FFF2-40B4-BE49-F238E27FC236}">
                  <a16:creationId xmlns:a16="http://schemas.microsoft.com/office/drawing/2014/main" id="{FEA54465-2ECE-E632-1773-B870A850FA7D}"/>
                </a:ext>
              </a:extLst>
            </p:cNvPr>
            <p:cNvSpPr/>
            <p:nvPr userDrawn="1"/>
          </p:nvSpPr>
          <p:spPr>
            <a:xfrm flipH="1">
              <a:off x="7565721" y="811282"/>
              <a:ext cx="8953994" cy="4056667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 t="94" r="156" b="-1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1D25EED9-F0ED-8EE5-F98B-63CBA4B3F278}"/>
                </a:ext>
              </a:extLst>
            </p:cNvPr>
            <p:cNvSpPr/>
            <p:nvPr userDrawn="1"/>
          </p:nvSpPr>
          <p:spPr>
            <a:xfrm flipH="1">
              <a:off x="7353152" y="622736"/>
              <a:ext cx="9788578" cy="443755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CD0C613A-B329-E67F-E42F-B953A1EB59D0}"/>
                </a:ext>
              </a:extLst>
            </p:cNvPr>
            <p:cNvSpPr/>
            <p:nvPr userDrawn="1"/>
          </p:nvSpPr>
          <p:spPr>
            <a:xfrm flipH="1">
              <a:off x="7838701" y="508383"/>
              <a:ext cx="7252669" cy="721091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765018A-6240-8659-05E8-94530C6893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2113" y="274064"/>
            <a:ext cx="6961039" cy="11628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slide title</a:t>
            </a:r>
            <a:endParaRPr lang="en-CA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0B0368-3891-083B-2825-2CB09373E1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113" y="1436913"/>
            <a:ext cx="6961039" cy="5094062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47473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elay 7">
            <a:extLst>
              <a:ext uri="{FF2B5EF4-FFF2-40B4-BE49-F238E27FC236}">
                <a16:creationId xmlns:a16="http://schemas.microsoft.com/office/drawing/2014/main" id="{453C3E21-7990-A9E5-EC59-6646B1D7BA20}"/>
              </a:ext>
            </a:extLst>
          </p:cNvPr>
          <p:cNvSpPr/>
          <p:nvPr userDrawn="1"/>
        </p:nvSpPr>
        <p:spPr>
          <a:xfrm flipH="1">
            <a:off x="8524788" y="2714711"/>
            <a:ext cx="2966172" cy="279145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elay 7">
            <a:extLst>
              <a:ext uri="{FF2B5EF4-FFF2-40B4-BE49-F238E27FC236}">
                <a16:creationId xmlns:a16="http://schemas.microsoft.com/office/drawing/2014/main" id="{7B53837A-DC7B-F8D4-001E-1EE4E4A18A59}"/>
              </a:ext>
            </a:extLst>
          </p:cNvPr>
          <p:cNvSpPr/>
          <p:nvPr userDrawn="1"/>
        </p:nvSpPr>
        <p:spPr>
          <a:xfrm flipH="1">
            <a:off x="8669503" y="2877714"/>
            <a:ext cx="5484317" cy="2486258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5A2FBB10-B7DF-57FF-2C9B-488D69BDCA07}"/>
              </a:ext>
            </a:extLst>
          </p:cNvPr>
          <p:cNvSpPr/>
          <p:nvPr userDrawn="1"/>
        </p:nvSpPr>
        <p:spPr>
          <a:xfrm flipH="1">
            <a:off x="7883951" y="684302"/>
            <a:ext cx="6043720" cy="273985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98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elay 7">
            <a:extLst>
              <a:ext uri="{FF2B5EF4-FFF2-40B4-BE49-F238E27FC236}">
                <a16:creationId xmlns:a16="http://schemas.microsoft.com/office/drawing/2014/main" id="{F36D10DF-79D4-B758-0A36-DC0627A08AE2}"/>
              </a:ext>
            </a:extLst>
          </p:cNvPr>
          <p:cNvSpPr/>
          <p:nvPr userDrawn="1"/>
        </p:nvSpPr>
        <p:spPr>
          <a:xfrm flipH="1">
            <a:off x="7730817" y="553169"/>
            <a:ext cx="5073501" cy="150414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50516" h="1675214">
                <a:moveTo>
                  <a:pt x="0" y="0"/>
                </a:moveTo>
                <a:lnTo>
                  <a:pt x="3983408" y="8106"/>
                </a:lnTo>
                <a:cubicBezTo>
                  <a:pt x="4904126" y="8106"/>
                  <a:pt x="5650516" y="754496"/>
                  <a:pt x="5650516" y="1675214"/>
                </a:cubicBezTo>
              </a:path>
            </a:pathLst>
          </a:custGeom>
          <a:noFill/>
          <a:ln w="508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60F7675B-07F2-1B96-1132-A3769BD999E9}"/>
              </a:ext>
            </a:extLst>
          </p:cNvPr>
          <p:cNvSpPr/>
          <p:nvPr userDrawn="1"/>
        </p:nvSpPr>
        <p:spPr>
          <a:xfrm flipH="1">
            <a:off x="8724953" y="2850282"/>
            <a:ext cx="5484317" cy="2486258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elay 7">
            <a:extLst>
              <a:ext uri="{FF2B5EF4-FFF2-40B4-BE49-F238E27FC236}">
                <a16:creationId xmlns:a16="http://schemas.microsoft.com/office/drawing/2014/main" id="{AFAD25B7-3807-88E4-F51E-0BC9DCB1DE64}"/>
              </a:ext>
            </a:extLst>
          </p:cNvPr>
          <p:cNvSpPr/>
          <p:nvPr userDrawn="1"/>
        </p:nvSpPr>
        <p:spPr>
          <a:xfrm flipH="1">
            <a:off x="8851281" y="2976333"/>
            <a:ext cx="5008902" cy="227073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603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18FA2DCB-59B4-AD22-36C0-5BD484D1B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7243565" cy="988938"/>
          </a:xfrm>
        </p:spPr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0F76870-4614-6422-423A-5BB2CFF2E3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2" y="1370172"/>
            <a:ext cx="7243565" cy="5106828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059431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6B2B1A06-3A2B-4ADD-CC3F-67B2792472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3" t="38936" r="-17173" b="16173"/>
          <a:stretch/>
        </p:blipFill>
        <p:spPr>
          <a:xfrm>
            <a:off x="7318310" y="-173971"/>
            <a:ext cx="6499290" cy="2215208"/>
          </a:xfrm>
          <a:prstGeom prst="roundRect">
            <a:avLst>
              <a:gd name="adj" fmla="val 50000"/>
            </a:avLst>
          </a:prstGeom>
        </p:spPr>
      </p:pic>
      <p:sp>
        <p:nvSpPr>
          <p:cNvPr id="4" name="Delay 7">
            <a:extLst>
              <a:ext uri="{FF2B5EF4-FFF2-40B4-BE49-F238E27FC236}">
                <a16:creationId xmlns:a16="http://schemas.microsoft.com/office/drawing/2014/main" id="{522D660A-8D8B-F707-3139-658E76E82E30}"/>
              </a:ext>
            </a:extLst>
          </p:cNvPr>
          <p:cNvSpPr/>
          <p:nvPr userDrawn="1"/>
        </p:nvSpPr>
        <p:spPr>
          <a:xfrm flipH="1">
            <a:off x="8615957" y="1150484"/>
            <a:ext cx="2828074" cy="266149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elay 7">
            <a:extLst>
              <a:ext uri="{FF2B5EF4-FFF2-40B4-BE49-F238E27FC236}">
                <a16:creationId xmlns:a16="http://schemas.microsoft.com/office/drawing/2014/main" id="{B447432A-5811-003A-3BDD-03C24C57AD1B}"/>
              </a:ext>
            </a:extLst>
          </p:cNvPr>
          <p:cNvSpPr/>
          <p:nvPr userDrawn="1"/>
        </p:nvSpPr>
        <p:spPr>
          <a:xfrm flipH="1">
            <a:off x="7998031" y="3319987"/>
            <a:ext cx="4946775" cy="224257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elay 7">
            <a:extLst>
              <a:ext uri="{FF2B5EF4-FFF2-40B4-BE49-F238E27FC236}">
                <a16:creationId xmlns:a16="http://schemas.microsoft.com/office/drawing/2014/main" id="{8178DBAF-D5EA-3F30-E522-809508ACA78C}"/>
              </a:ext>
            </a:extLst>
          </p:cNvPr>
          <p:cNvSpPr/>
          <p:nvPr userDrawn="1"/>
        </p:nvSpPr>
        <p:spPr>
          <a:xfrm flipH="1" flipV="1">
            <a:off x="7231408" y="904654"/>
            <a:ext cx="5611505" cy="1234124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  <a:gd name="connsiteX0" fmla="*/ 0 w 7617118"/>
              <a:gd name="connsiteY0" fmla="*/ 0 h 1675214"/>
              <a:gd name="connsiteX1" fmla="*/ 5950010 w 7617118"/>
              <a:gd name="connsiteY1" fmla="*/ 8106 h 1675214"/>
              <a:gd name="connsiteX2" fmla="*/ 7617118 w 7617118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7118" h="1675214">
                <a:moveTo>
                  <a:pt x="0" y="0"/>
                </a:moveTo>
                <a:lnTo>
                  <a:pt x="5950010" y="8106"/>
                </a:lnTo>
                <a:cubicBezTo>
                  <a:pt x="6870728" y="8106"/>
                  <a:pt x="7617118" y="754496"/>
                  <a:pt x="7617118" y="1675214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6A00E5BE-BBA1-0BE4-1B17-0C110B17E65C}"/>
              </a:ext>
            </a:extLst>
          </p:cNvPr>
          <p:cNvSpPr/>
          <p:nvPr userDrawn="1"/>
        </p:nvSpPr>
        <p:spPr>
          <a:xfrm flipH="1">
            <a:off x="8750968" y="1276068"/>
            <a:ext cx="5350246" cy="242547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D69B98EC-4D83-AFDE-8604-0A1DE403145E}"/>
              </a:ext>
            </a:extLst>
          </p:cNvPr>
          <p:cNvSpPr/>
          <p:nvPr userDrawn="1"/>
        </p:nvSpPr>
        <p:spPr>
          <a:xfrm flipH="1">
            <a:off x="8021793" y="3330350"/>
            <a:ext cx="4872166" cy="220874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elay 7">
            <a:extLst>
              <a:ext uri="{FF2B5EF4-FFF2-40B4-BE49-F238E27FC236}">
                <a16:creationId xmlns:a16="http://schemas.microsoft.com/office/drawing/2014/main" id="{A4F41C74-1865-0C19-9944-146C7AFB1A03}"/>
              </a:ext>
            </a:extLst>
          </p:cNvPr>
          <p:cNvSpPr/>
          <p:nvPr userDrawn="1"/>
        </p:nvSpPr>
        <p:spPr>
          <a:xfrm flipH="1">
            <a:off x="8783091" y="1312965"/>
            <a:ext cx="5183111" cy="234971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25B1DFED-07CE-79A2-0997-DE76D6E1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6799606" cy="9889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BF97910-7F53-A037-B205-C040A4BA0C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70173"/>
            <a:ext cx="6784975" cy="5168513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1" name="Picture 10" descr="A group of people posing for a picture&#10;&#10;Description automatically generated">
            <a:extLst>
              <a:ext uri="{FF2B5EF4-FFF2-40B4-BE49-F238E27FC236}">
                <a16:creationId xmlns:a16="http://schemas.microsoft.com/office/drawing/2014/main" id="{604C59C8-DA9E-A2BB-52DF-F989029549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" t="21141" r="-25290" b="24497"/>
          <a:stretch/>
        </p:blipFill>
        <p:spPr>
          <a:xfrm>
            <a:off x="8075367" y="3378134"/>
            <a:ext cx="5945162" cy="2091769"/>
          </a:xfrm>
          <a:prstGeom prst="roundRect">
            <a:avLst>
              <a:gd name="adj" fmla="val 50000"/>
            </a:avLst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8172D23-61B6-4129-CD04-9FA2BE39065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t="13059" r="-14973" b="30955"/>
          <a:stretch>
            <a:fillRect/>
          </a:stretch>
        </p:blipFill>
        <p:spPr>
          <a:xfrm>
            <a:off x="8858751" y="1379132"/>
            <a:ext cx="5945161" cy="2218649"/>
          </a:xfrm>
          <a:prstGeom prst="roundRect">
            <a:avLst>
              <a:gd name="adj" fmla="val 50000"/>
            </a:avLst>
          </a:prstGeom>
        </p:spPr>
      </p:pic>
    </p:spTree>
    <p:extLst>
      <p:ext uri="{BB962C8B-B14F-4D97-AF65-F5344CB8AC3E}">
        <p14:creationId xmlns:p14="http://schemas.microsoft.com/office/powerpoint/2010/main" val="30172365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6B2B1A06-3A2B-4ADD-CC3F-67B2792472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" t="6858" r="-31530" b="33975"/>
          <a:stretch>
            <a:fillRect/>
          </a:stretch>
        </p:blipFill>
        <p:spPr>
          <a:xfrm>
            <a:off x="7318310" y="-173971"/>
            <a:ext cx="6499290" cy="2215208"/>
          </a:xfrm>
          <a:prstGeom prst="roundRect">
            <a:avLst>
              <a:gd name="adj" fmla="val 50000"/>
            </a:avLst>
          </a:prstGeom>
        </p:spPr>
      </p:pic>
      <p:sp>
        <p:nvSpPr>
          <p:cNvPr id="4" name="Delay 7">
            <a:extLst>
              <a:ext uri="{FF2B5EF4-FFF2-40B4-BE49-F238E27FC236}">
                <a16:creationId xmlns:a16="http://schemas.microsoft.com/office/drawing/2014/main" id="{522D660A-8D8B-F707-3139-658E76E82E30}"/>
              </a:ext>
            </a:extLst>
          </p:cNvPr>
          <p:cNvSpPr/>
          <p:nvPr userDrawn="1"/>
        </p:nvSpPr>
        <p:spPr>
          <a:xfrm flipH="1">
            <a:off x="8615957" y="1150484"/>
            <a:ext cx="2828074" cy="266149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elay 7">
            <a:extLst>
              <a:ext uri="{FF2B5EF4-FFF2-40B4-BE49-F238E27FC236}">
                <a16:creationId xmlns:a16="http://schemas.microsoft.com/office/drawing/2014/main" id="{B447432A-5811-003A-3BDD-03C24C57AD1B}"/>
              </a:ext>
            </a:extLst>
          </p:cNvPr>
          <p:cNvSpPr/>
          <p:nvPr userDrawn="1"/>
        </p:nvSpPr>
        <p:spPr>
          <a:xfrm flipH="1">
            <a:off x="7998031" y="3319987"/>
            <a:ext cx="4946775" cy="224257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elay 7">
            <a:extLst>
              <a:ext uri="{FF2B5EF4-FFF2-40B4-BE49-F238E27FC236}">
                <a16:creationId xmlns:a16="http://schemas.microsoft.com/office/drawing/2014/main" id="{8178DBAF-D5EA-3F30-E522-809508ACA78C}"/>
              </a:ext>
            </a:extLst>
          </p:cNvPr>
          <p:cNvSpPr/>
          <p:nvPr userDrawn="1"/>
        </p:nvSpPr>
        <p:spPr>
          <a:xfrm flipH="1" flipV="1">
            <a:off x="7231408" y="904654"/>
            <a:ext cx="5611505" cy="1234124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  <a:gd name="connsiteX0" fmla="*/ 0 w 7617118"/>
              <a:gd name="connsiteY0" fmla="*/ 0 h 1675214"/>
              <a:gd name="connsiteX1" fmla="*/ 5950010 w 7617118"/>
              <a:gd name="connsiteY1" fmla="*/ 8106 h 1675214"/>
              <a:gd name="connsiteX2" fmla="*/ 7617118 w 7617118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7118" h="1675214">
                <a:moveTo>
                  <a:pt x="0" y="0"/>
                </a:moveTo>
                <a:lnTo>
                  <a:pt x="5950010" y="8106"/>
                </a:lnTo>
                <a:cubicBezTo>
                  <a:pt x="6870728" y="8106"/>
                  <a:pt x="7617118" y="754496"/>
                  <a:pt x="7617118" y="1675214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6A00E5BE-BBA1-0BE4-1B17-0C110B17E65C}"/>
              </a:ext>
            </a:extLst>
          </p:cNvPr>
          <p:cNvSpPr/>
          <p:nvPr userDrawn="1"/>
        </p:nvSpPr>
        <p:spPr>
          <a:xfrm flipH="1">
            <a:off x="8750968" y="1276068"/>
            <a:ext cx="5350246" cy="242547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D69B98EC-4D83-AFDE-8604-0A1DE403145E}"/>
              </a:ext>
            </a:extLst>
          </p:cNvPr>
          <p:cNvSpPr/>
          <p:nvPr userDrawn="1"/>
        </p:nvSpPr>
        <p:spPr>
          <a:xfrm flipH="1">
            <a:off x="8021793" y="3330350"/>
            <a:ext cx="4872166" cy="220874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elay 7">
            <a:extLst>
              <a:ext uri="{FF2B5EF4-FFF2-40B4-BE49-F238E27FC236}">
                <a16:creationId xmlns:a16="http://schemas.microsoft.com/office/drawing/2014/main" id="{A4F41C74-1865-0C19-9944-146C7AFB1A03}"/>
              </a:ext>
            </a:extLst>
          </p:cNvPr>
          <p:cNvSpPr/>
          <p:nvPr userDrawn="1"/>
        </p:nvSpPr>
        <p:spPr>
          <a:xfrm flipH="1">
            <a:off x="8783091" y="1312965"/>
            <a:ext cx="5183111" cy="234971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25B1DFED-07CE-79A2-0997-DE76D6E1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6799606" cy="9889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BF97910-7F53-A037-B205-C040A4BA0C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70173"/>
            <a:ext cx="6784975" cy="5168513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04C59C8-DA9E-A2BB-52DF-F989029549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3" r="-21292" b="32255"/>
          <a:stretch>
            <a:fillRect/>
          </a:stretch>
        </p:blipFill>
        <p:spPr>
          <a:xfrm>
            <a:off x="8075367" y="3378134"/>
            <a:ext cx="5945162" cy="2091769"/>
          </a:xfrm>
          <a:prstGeom prst="roundRect">
            <a:avLst>
              <a:gd name="adj" fmla="val 50000"/>
            </a:avLst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8172D23-61B6-4129-CD04-9FA2BE39065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" t="16569" r="-48922" b="10413"/>
          <a:stretch>
            <a:fillRect/>
          </a:stretch>
        </p:blipFill>
        <p:spPr>
          <a:xfrm>
            <a:off x="8858751" y="1379132"/>
            <a:ext cx="5945161" cy="2218649"/>
          </a:xfrm>
          <a:prstGeom prst="roundRect">
            <a:avLst>
              <a:gd name="adj" fmla="val 50000"/>
            </a:avLst>
          </a:prstGeom>
        </p:spPr>
      </p:pic>
    </p:spTree>
    <p:extLst>
      <p:ext uri="{BB962C8B-B14F-4D97-AF65-F5344CB8AC3E}">
        <p14:creationId xmlns:p14="http://schemas.microsoft.com/office/powerpoint/2010/main" val="2441584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-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Single Corner Rectangle 8">
            <a:extLst>
              <a:ext uri="{FF2B5EF4-FFF2-40B4-BE49-F238E27FC236}">
                <a16:creationId xmlns:a16="http://schemas.microsoft.com/office/drawing/2014/main" id="{AC63A427-DDC9-BC69-7F32-A973135783DB}"/>
              </a:ext>
            </a:extLst>
          </p:cNvPr>
          <p:cNvSpPr/>
          <p:nvPr userDrawn="1"/>
        </p:nvSpPr>
        <p:spPr>
          <a:xfrm flipV="1">
            <a:off x="-1910277" y="-203436"/>
            <a:ext cx="9417501" cy="1018561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  <a:gd name="connsiteX0" fmla="*/ 0 w 18975179"/>
              <a:gd name="connsiteY0" fmla="*/ 21863 h 2435353"/>
              <a:gd name="connsiteX1" fmla="*/ 17824028 w 18975179"/>
              <a:gd name="connsiteY1" fmla="*/ 0 h 2435353"/>
              <a:gd name="connsiteX2" fmla="*/ 18975179 w 18975179"/>
              <a:gd name="connsiteY2" fmla="*/ 1151151 h 2435353"/>
              <a:gd name="connsiteX3" fmla="*/ 18972130 w 18975179"/>
              <a:gd name="connsiteY3" fmla="*/ 2435353 h 2435353"/>
              <a:gd name="connsiteX0" fmla="*/ 0 w 22429543"/>
              <a:gd name="connsiteY0" fmla="*/ 21863 h 2435353"/>
              <a:gd name="connsiteX1" fmla="*/ 21278392 w 22429543"/>
              <a:gd name="connsiteY1" fmla="*/ 0 h 2435353"/>
              <a:gd name="connsiteX2" fmla="*/ 22429543 w 22429543"/>
              <a:gd name="connsiteY2" fmla="*/ 1151151 h 2435353"/>
              <a:gd name="connsiteX3" fmla="*/ 22426494 w 22429543"/>
              <a:gd name="connsiteY3" fmla="*/ 2435353 h 2435353"/>
              <a:gd name="connsiteX0" fmla="*/ 0 w 22626311"/>
              <a:gd name="connsiteY0" fmla="*/ 0 h 3113108"/>
              <a:gd name="connsiteX1" fmla="*/ 21475160 w 22626311"/>
              <a:gd name="connsiteY1" fmla="*/ 677755 h 3113108"/>
              <a:gd name="connsiteX2" fmla="*/ 22626311 w 22626311"/>
              <a:gd name="connsiteY2" fmla="*/ 1828906 h 3113108"/>
              <a:gd name="connsiteX3" fmla="*/ 22623262 w 22626311"/>
              <a:gd name="connsiteY3" fmla="*/ 3113108 h 3113108"/>
              <a:gd name="connsiteX0" fmla="*/ 0 w 22516996"/>
              <a:gd name="connsiteY0" fmla="*/ 21863 h 2435353"/>
              <a:gd name="connsiteX1" fmla="*/ 21365845 w 22516996"/>
              <a:gd name="connsiteY1" fmla="*/ 0 h 2435353"/>
              <a:gd name="connsiteX2" fmla="*/ 22516996 w 22516996"/>
              <a:gd name="connsiteY2" fmla="*/ 1151151 h 2435353"/>
              <a:gd name="connsiteX3" fmla="*/ 22513947 w 22516996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6996" h="2435353">
                <a:moveTo>
                  <a:pt x="0" y="21863"/>
                </a:moveTo>
                <a:lnTo>
                  <a:pt x="21365845" y="0"/>
                </a:lnTo>
                <a:cubicBezTo>
                  <a:pt x="22001608" y="0"/>
                  <a:pt x="22516996" y="515388"/>
                  <a:pt x="22516996" y="1151151"/>
                </a:cubicBezTo>
                <a:cubicBezTo>
                  <a:pt x="22515980" y="1579218"/>
                  <a:pt x="22514963" y="2007286"/>
                  <a:pt x="22513947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939F9EC-DCAD-82A5-A316-17D6412DACB3}"/>
              </a:ext>
            </a:extLst>
          </p:cNvPr>
          <p:cNvCxnSpPr/>
          <p:nvPr userDrawn="1"/>
        </p:nvCxnSpPr>
        <p:spPr>
          <a:xfrm>
            <a:off x="-1059885" y="641390"/>
            <a:ext cx="6323781" cy="0"/>
          </a:xfrm>
          <a:prstGeom prst="line">
            <a:avLst/>
          </a:prstGeom>
          <a:ln w="76200"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E6D36D8E-326B-E53F-5C18-CA2B50FF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6135"/>
            <a:ext cx="10515600" cy="10185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C838D3-9477-CC99-09F4-5CCB4E37D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54696"/>
            <a:ext cx="10515600" cy="4001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53321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CD142B-1DF7-4F2B-18C6-DF158D517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037" y="972644"/>
            <a:ext cx="5679815" cy="27980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E4B64B-FF51-9C73-7E7E-2AF026973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3037" y="3942541"/>
            <a:ext cx="5679815" cy="7511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subtitle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244C20-C01A-0D5F-2C16-078FE40AFEC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5879771"/>
            <a:ext cx="11353800" cy="97823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FBB02644-BA85-ED14-538B-1C764517F0C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9046" y="477146"/>
            <a:ext cx="2092706" cy="62486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E49E99E-E602-0FF1-C72F-E34F2E28954F}"/>
              </a:ext>
            </a:extLst>
          </p:cNvPr>
          <p:cNvCxnSpPr>
            <a:cxnSpLocks/>
          </p:cNvCxnSpPr>
          <p:nvPr userDrawn="1"/>
        </p:nvCxnSpPr>
        <p:spPr>
          <a:xfrm>
            <a:off x="806903" y="3779488"/>
            <a:ext cx="5679815" cy="0"/>
          </a:xfrm>
          <a:prstGeom prst="line">
            <a:avLst/>
          </a:prstGeom>
          <a:ln w="12700"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371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500" b="0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Avenir LT Std 55 Roman" panose="020B0503020203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8B6CFB89-1318-1B90-1CD1-1AFE931A17E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869" y="5843250"/>
            <a:ext cx="2365131" cy="633517"/>
          </a:xfrm>
          <a:prstGeom prst="rect">
            <a:avLst/>
          </a:prstGeom>
        </p:spPr>
      </p:pic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E9F6D03-0BD3-0BC4-9D65-83D1FAB3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7677586" cy="9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slide title</a:t>
            </a:r>
            <a:endParaRPr lang="en-CA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4CCA0DF-DFBE-C8D5-D2CF-FD0BD26BE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2" y="1370172"/>
            <a:ext cx="7677586" cy="48067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49283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58" r:id="rId3"/>
    <p:sldLayoutId id="2147483659" r:id="rId4"/>
    <p:sldLayoutId id="2147483674" r:id="rId5"/>
    <p:sldLayoutId id="214748367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EA1802-73F3-4DB6-48BB-E821959E5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2855" y="1574801"/>
            <a:ext cx="6386287" cy="4506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225B761-BAB4-28C3-24E8-A4FA17B3A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2856" y="365126"/>
            <a:ext cx="6386287" cy="1209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</a:t>
            </a:r>
            <a:endParaRPr lang="en-CA"/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9096F8CA-9C8C-9CBF-C127-9764BC7E574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869" y="6176115"/>
            <a:ext cx="2365131" cy="63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10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9" r:id="rId2"/>
    <p:sldLayoutId id="2147483675" r:id="rId3"/>
    <p:sldLayoutId id="2147483660" r:id="rId4"/>
    <p:sldLayoutId id="2147483672" r:id="rId5"/>
    <p:sldLayoutId id="214748367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and orange logo&#10;&#10;Description automatically generated">
            <a:extLst>
              <a:ext uri="{FF2B5EF4-FFF2-40B4-BE49-F238E27FC236}">
                <a16:creationId xmlns:a16="http://schemas.microsoft.com/office/drawing/2014/main" id="{17131985-CDEB-7398-1811-1367F1DC15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456" y="5840743"/>
            <a:ext cx="5114544" cy="1017257"/>
          </a:xfrm>
          <a:prstGeom prst="rect">
            <a:avLst/>
          </a:prstGeom>
        </p:spPr>
      </p:pic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DEB1B09E-2AC2-E454-15E2-30592156B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6029"/>
            <a:ext cx="10515600" cy="10172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8E2F95-7E66-9D24-1731-F3272F57C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483287"/>
            <a:ext cx="10515599" cy="4357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94660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6.svg"/><Relationship Id="rId4" Type="http://schemas.openxmlformats.org/officeDocument/2006/relationships/image" Target="../media/image25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94A5C-D0B0-4083-7655-DEA853645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039" y="1438756"/>
            <a:ext cx="7093145" cy="1706152"/>
          </a:xfrm>
        </p:spPr>
        <p:txBody>
          <a:bodyPr>
            <a:normAutofit/>
          </a:bodyPr>
          <a:lstStyle/>
          <a:p>
            <a:r>
              <a:rPr lang="en-CA" dirty="0">
                <a:latin typeface="Avenir LT Std 65 Medium"/>
              </a:rPr>
              <a:t>Why </a:t>
            </a:r>
            <a:r>
              <a:rPr lang="en-CA" dirty="0">
                <a:highlight>
                  <a:srgbClr val="FFFF00"/>
                </a:highlight>
                <a:latin typeface="Avenir LT Std 65 Medium"/>
              </a:rPr>
              <a:t>(insert company) </a:t>
            </a:r>
            <a:r>
              <a:rPr lang="en-CA">
                <a:latin typeface="Avenir LT Std 65 Medium"/>
              </a:rPr>
              <a:t>supports United Way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C66F4-074B-44EF-537F-AF7CDAEBCA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3039" y="4036154"/>
            <a:ext cx="5224463" cy="1023030"/>
          </a:xfrm>
        </p:spPr>
        <p:txBody>
          <a:bodyPr/>
          <a:lstStyle/>
          <a:p>
            <a:r>
              <a:rPr lang="en-CA" dirty="0"/>
              <a:t>Let’s Change Lives Together</a:t>
            </a:r>
          </a:p>
        </p:txBody>
      </p:sp>
    </p:spTree>
    <p:extLst>
      <p:ext uri="{BB962C8B-B14F-4D97-AF65-F5344CB8AC3E}">
        <p14:creationId xmlns:p14="http://schemas.microsoft.com/office/powerpoint/2010/main" val="3654230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276D3-F167-43D6-CE9B-441A087B2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5076"/>
            <a:ext cx="10515600" cy="1018561"/>
          </a:xfrm>
        </p:spPr>
        <p:txBody>
          <a:bodyPr/>
          <a:lstStyle/>
          <a:p>
            <a:r>
              <a:rPr lang="en-CA" dirty="0"/>
              <a:t>The Need in Community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58D0E82-6FEA-D47C-A447-E8FE33A7CBF1}"/>
              </a:ext>
            </a:extLst>
          </p:cNvPr>
          <p:cNvSpPr txBox="1">
            <a:spLocks/>
          </p:cNvSpPr>
          <p:nvPr/>
        </p:nvSpPr>
        <p:spPr>
          <a:xfrm>
            <a:off x="1032285" y="3607872"/>
            <a:ext cx="2941320" cy="1460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CA" sz="1600"/>
              <a:t>In Alberta, 50% of adults will experience a mental health challenge by the time they are 40 years old.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EE3C95B-7AA9-FD29-10EA-2603E683AE41}"/>
              </a:ext>
            </a:extLst>
          </p:cNvPr>
          <p:cNvSpPr>
            <a:spLocks noGrp="1"/>
          </p:cNvSpPr>
          <p:nvPr/>
        </p:nvSpPr>
        <p:spPr>
          <a:xfrm>
            <a:off x="4625340" y="3607872"/>
            <a:ext cx="2941320" cy="14411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342900" indent="-3429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sz="1600" dirty="0">
                <a:latin typeface="Avenir LT Std 45 Book"/>
              </a:rPr>
              <a:t>In Canada, high school dropout </a:t>
            </a:r>
            <a:r>
              <a:rPr lang="en-CA" sz="1600">
                <a:latin typeface="Avenir LT Std 45 Book"/>
              </a:rPr>
              <a:t>rates average between 7-13% and </a:t>
            </a:r>
            <a:r>
              <a:rPr lang="en-CA" sz="1600" dirty="0">
                <a:latin typeface="Avenir LT Std 45 Book"/>
              </a:rPr>
              <a:t>increase to as high as 50% or more in low-income communities.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BECF3BB-A3C3-9826-6C4F-1DF3F2672608}"/>
              </a:ext>
            </a:extLst>
          </p:cNvPr>
          <p:cNvSpPr txBox="1">
            <a:spLocks/>
          </p:cNvSpPr>
          <p:nvPr/>
        </p:nvSpPr>
        <p:spPr>
          <a:xfrm>
            <a:off x="8218395" y="3607872"/>
            <a:ext cx="2941320" cy="17273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CA" sz="1600"/>
              <a:t>Approximately 1 in 6 people are </a:t>
            </a:r>
            <a:r>
              <a:rPr lang="en-CA" sz="1600" dirty="0"/>
              <a:t>experiencing poverty, grappling with the challenge of meeting basic needs on insufficient incomes.</a:t>
            </a:r>
          </a:p>
        </p:txBody>
      </p:sp>
      <p:pic>
        <p:nvPicPr>
          <p:cNvPr id="12" name="Graphic 11" descr="Head with gears with solid fill">
            <a:extLst>
              <a:ext uri="{FF2B5EF4-FFF2-40B4-BE49-F238E27FC236}">
                <a16:creationId xmlns:a16="http://schemas.microsoft.com/office/drawing/2014/main" id="{B5E748AA-B6E5-2A50-7155-CC8468D8BF1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45745" y="2514600"/>
            <a:ext cx="914400" cy="914400"/>
          </a:xfrm>
          <a:prstGeom prst="rect">
            <a:avLst/>
          </a:prstGeom>
        </p:spPr>
      </p:pic>
      <p:pic>
        <p:nvPicPr>
          <p:cNvPr id="14" name="Graphic 13" descr="Classroom with solid fill">
            <a:extLst>
              <a:ext uri="{FF2B5EF4-FFF2-40B4-BE49-F238E27FC236}">
                <a16:creationId xmlns:a16="http://schemas.microsoft.com/office/drawing/2014/main" id="{208BB99B-ACBA-C839-6676-8F99D600F32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8800" y="2514600"/>
            <a:ext cx="914400" cy="914400"/>
          </a:xfrm>
          <a:prstGeom prst="rect">
            <a:avLst/>
          </a:prstGeom>
        </p:spPr>
      </p:pic>
      <p:pic>
        <p:nvPicPr>
          <p:cNvPr id="16" name="Graphic 15" descr="Coins with solid fill">
            <a:extLst>
              <a:ext uri="{FF2B5EF4-FFF2-40B4-BE49-F238E27FC236}">
                <a16:creationId xmlns:a16="http://schemas.microsoft.com/office/drawing/2014/main" id="{79D2B596-0DF2-D6F8-50B8-59A37171DA7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31855" y="2514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729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7E8C7-F7E9-FD3A-2F98-B60930F52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729828"/>
            <a:ext cx="7243565" cy="988938"/>
          </a:xfrm>
        </p:spPr>
        <p:txBody>
          <a:bodyPr>
            <a:normAutofit/>
          </a:bodyPr>
          <a:lstStyle/>
          <a:p>
            <a:r>
              <a:rPr lang="en-CA" dirty="0">
                <a:highlight>
                  <a:srgbClr val="FFFF00"/>
                </a:highlight>
              </a:rPr>
              <a:t>[Company]</a:t>
            </a:r>
            <a:r>
              <a:rPr lang="en-CA" dirty="0"/>
              <a:t>’s Why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97CFC6-A9C0-32F8-D5F8-BB1CD7D110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1" y="1820849"/>
            <a:ext cx="7243565" cy="4724450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0" indent="0" fontAlgn="base">
              <a:buNone/>
            </a:pPr>
            <a:r>
              <a:rPr lang="en-CA" b="1" i="1" dirty="0">
                <a:highlight>
                  <a:srgbClr val="FFFF00"/>
                </a:highlight>
              </a:rPr>
              <a:t>Sample text to be edited to suit company’s values and reasoning</a:t>
            </a:r>
            <a:r>
              <a:rPr lang="en-US" dirty="0">
                <a:highlight>
                  <a:srgbClr val="FFFF00"/>
                </a:highlight>
              </a:rPr>
              <a:t>​</a:t>
            </a:r>
          </a:p>
          <a:p>
            <a:pPr fontAlgn="base"/>
            <a:r>
              <a:rPr lang="en-US" dirty="0"/>
              <a:t>United Way focuses on the local community — identifying and resolving pressing issues and focusing on measurable change — by partnering with business, government agencies, voluntary and neighborhood associations, community development groups, and others. ​</a:t>
            </a:r>
          </a:p>
          <a:p>
            <a:pPr fontAlgn="base"/>
            <a:r>
              <a:rPr lang="en-US">
                <a:highlight>
                  <a:srgbClr val="FFFF00"/>
                </a:highlight>
                <a:latin typeface="Avenir LT Std 45 Book"/>
              </a:rPr>
              <a:t>[Company] </a:t>
            </a:r>
            <a:r>
              <a:rPr lang="en-US">
                <a:latin typeface="Avenir LT Std 45 Book"/>
              </a:rPr>
              <a:t>is proud to </a:t>
            </a:r>
            <a:r>
              <a:rPr lang="en-CA" dirty="0">
                <a:latin typeface="Avenir LT Std 45 Book"/>
              </a:rPr>
              <a:t>join a movement of changemakers in our region to change the lives of local families and individuals, strengthening our community</a:t>
            </a:r>
            <a:r>
              <a:rPr lang="en-US" dirty="0">
                <a:latin typeface="Avenir LT Std 45 Book"/>
              </a:rPr>
              <a:t>.​</a:t>
            </a:r>
          </a:p>
          <a:p>
            <a:pPr fontAlgn="base"/>
            <a:r>
              <a:rPr lang="en-US">
                <a:latin typeface="Avenir LT Std 45 Book"/>
              </a:rPr>
              <a:t>Every year, [</a:t>
            </a:r>
            <a:r>
              <a:rPr lang="en-US">
                <a:highlight>
                  <a:srgbClr val="FFFF00"/>
                </a:highlight>
                <a:latin typeface="Avenir LT Std 45 Book"/>
              </a:rPr>
              <a:t>Company’s] </a:t>
            </a:r>
            <a:r>
              <a:rPr lang="en-US">
                <a:latin typeface="Avenir LT Std 45 Book"/>
              </a:rPr>
              <a:t>employees raise thousands of dollars for United Way through </a:t>
            </a:r>
            <a:r>
              <a:rPr lang="en-US" dirty="0">
                <a:latin typeface="Avenir LT Std 45 Book"/>
              </a:rPr>
              <a:t>fundraising events — and, just as importantly, volunteer hundreds of hours in their respective communities for United Way and its partners.​</a:t>
            </a:r>
          </a:p>
          <a:p>
            <a:pPr fontAlgn="base"/>
            <a:r>
              <a:rPr lang="en-US" dirty="0"/>
              <a:t>The results of our annual United Way campaigns are a tribute to the spirit, generosity, and ingenuity of our employees. Each year, they find creative ways to raise funds that help improve the lives of people in their communities​</a:t>
            </a:r>
          </a:p>
        </p:txBody>
      </p:sp>
    </p:spTree>
    <p:extLst>
      <p:ext uri="{BB962C8B-B14F-4D97-AF65-F5344CB8AC3E}">
        <p14:creationId xmlns:p14="http://schemas.microsoft.com/office/powerpoint/2010/main" val="3814890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CE27E-2311-2DE4-7468-5FA2DB51F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Get Involved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50C03A-0647-54E5-2041-9EA6863085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fontAlgn="base"/>
            <a:r>
              <a:rPr lang="en-CA" b="1" i="1" dirty="0">
                <a:highlight>
                  <a:srgbClr val="FFFF00"/>
                </a:highlight>
              </a:rPr>
              <a:t>Insert link to digital platform/@work where employees can make their pledge</a:t>
            </a:r>
            <a:r>
              <a:rPr lang="en-US" dirty="0">
                <a:highlight>
                  <a:srgbClr val="FFFF00"/>
                </a:highlight>
              </a:rPr>
              <a:t>​</a:t>
            </a:r>
          </a:p>
          <a:p>
            <a:pPr fontAlgn="base"/>
            <a:r>
              <a:rPr lang="en-CA" b="1" i="1" dirty="0">
                <a:highlight>
                  <a:srgbClr val="FFFF00"/>
                </a:highlight>
              </a:rPr>
              <a:t>Friendly re</a:t>
            </a:r>
            <a:r>
              <a:rPr lang="en-US" b="1" i="1" dirty="0">
                <a:highlight>
                  <a:srgbClr val="FFFF00"/>
                </a:highlight>
              </a:rPr>
              <a:t>minder of the campaign dates and events</a:t>
            </a:r>
            <a:endParaRPr lang="en-CA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702901846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_CorporateTemplate_2024" id="{4739D773-2772-483D-B90B-75340ACD6C28}" vid="{BCD8AC53-E9F1-41A2-B956-F3B2CC40DD5F}"/>
    </a:ext>
  </a:extLst>
</a:theme>
</file>

<file path=ppt/theme/theme2.xml><?xml version="1.0" encoding="utf-8"?>
<a:theme xmlns:a="http://schemas.openxmlformats.org/drawingml/2006/main" name="Content Slides - Left Align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_CorporateTemplate_2024" id="{4739D773-2772-483D-B90B-75340ACD6C28}" vid="{A17BB7EA-F72C-491D-A353-7658AE043CD0}"/>
    </a:ext>
  </a:extLst>
</a:theme>
</file>

<file path=ppt/theme/theme3.xml><?xml version="1.0" encoding="utf-8"?>
<a:theme xmlns:a="http://schemas.openxmlformats.org/drawingml/2006/main" name="Content Slides - Right Align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_CorporateTemplate_2024" id="{4739D773-2772-483D-B90B-75340ACD6C28}" vid="{E7FA4900-C7E8-41AA-9517-565E59FCDD15}"/>
    </a:ext>
  </a:extLst>
</a:theme>
</file>

<file path=ppt/theme/theme4.xml><?xml version="1.0" encoding="utf-8"?>
<a:theme xmlns:a="http://schemas.openxmlformats.org/drawingml/2006/main" name="Content Slides - Justifi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_CorporateTemplate_2024" id="{4739D773-2772-483D-B90B-75340ACD6C28}" vid="{3565FC66-7E14-4A16-B70B-A50FF6C79643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3eba703-9cf6-486e-bf6c-83cf13346795">
      <Terms xmlns="http://schemas.microsoft.com/office/infopath/2007/PartnerControls"/>
    </lcf76f155ced4ddcb4097134ff3c332f>
    <TaxCatchAll xmlns="0360a122-6a29-4710-8045-67fb26c4ed6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E29F61083D1B4FBA06B7E26A0D19D2" ma:contentTypeVersion="18" ma:contentTypeDescription="Create a new document." ma:contentTypeScope="" ma:versionID="cf32333ba377dbab90a615461f9cc6db">
  <xsd:schema xmlns:xsd="http://www.w3.org/2001/XMLSchema" xmlns:xs="http://www.w3.org/2001/XMLSchema" xmlns:p="http://schemas.microsoft.com/office/2006/metadata/properties" xmlns:ns2="13eba703-9cf6-486e-bf6c-83cf13346795" xmlns:ns3="0360a122-6a29-4710-8045-67fb26c4ed69" targetNamespace="http://schemas.microsoft.com/office/2006/metadata/properties" ma:root="true" ma:fieldsID="a591f45027889595cb04ee615f930694" ns2:_="" ns3:_="">
    <xsd:import namespace="13eba703-9cf6-486e-bf6c-83cf13346795"/>
    <xsd:import namespace="0360a122-6a29-4710-8045-67fb26c4ed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eba703-9cf6-486e-bf6c-83cf1334679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d1067e84-1d34-4230-94d8-8f507bb483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0a122-6a29-4710-8045-67fb26c4ed6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e4fdd137-e2f7-4356-8908-3cc2dffa740b}" ma:internalName="TaxCatchAll" ma:showField="CatchAllData" ma:web="0360a122-6a29-4710-8045-67fb26c4ed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06B78B-CDB4-48C4-B275-B2E492E681FD}">
  <ds:schemaRefs>
    <ds:schemaRef ds:uri="318bda89-10aa-406a-a01b-ce49faf1bfb9"/>
    <ds:schemaRef ds:uri="a8ee0dd5-5029-4b23-bf5b-9df3f0ec8da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13eba703-9cf6-486e-bf6c-83cf13346795"/>
    <ds:schemaRef ds:uri="0360a122-6a29-4710-8045-67fb26c4ed69"/>
  </ds:schemaRefs>
</ds:datastoreItem>
</file>

<file path=customXml/itemProps2.xml><?xml version="1.0" encoding="utf-8"?>
<ds:datastoreItem xmlns:ds="http://schemas.openxmlformats.org/officeDocument/2006/customXml" ds:itemID="{2CCC430A-CCC2-4447-B31E-52129639F7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eba703-9cf6-486e-bf6c-83cf13346795"/>
    <ds:schemaRef ds:uri="0360a122-6a29-4710-8045-67fb26c4ed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35E6105-F7BF-4FDF-BA8A-AA3B3F518D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PowerPoint_CorporateTemplate_2024</Template>
  <TotalTime>0</TotalTime>
  <Words>289</Words>
  <Application>Microsoft Office PowerPoint</Application>
  <PresentationFormat>Widescreen</PresentationFormat>
  <Paragraphs>21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Title Slides</vt:lpstr>
      <vt:lpstr>Content Slides - Left Aligned</vt:lpstr>
      <vt:lpstr>Content Slides - Right Aligned</vt:lpstr>
      <vt:lpstr>Content Slides - Justified</vt:lpstr>
      <vt:lpstr>Why (insert company) supports United Way</vt:lpstr>
      <vt:lpstr>The Need in Community</vt:lpstr>
      <vt:lpstr>[Company]’s Why</vt:lpstr>
      <vt:lpstr>Get Involved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GenNEXT</dc:title>
  <dc:creator>Courtney Riley</dc:creator>
  <cp:lastModifiedBy>Patti Barrow</cp:lastModifiedBy>
  <cp:revision>21</cp:revision>
  <dcterms:created xsi:type="dcterms:W3CDTF">2024-07-23T15:48:13Z</dcterms:created>
  <dcterms:modified xsi:type="dcterms:W3CDTF">2026-07-22T19:57:19Z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0x01010093E29F61083D1B4FBA06B7E26A0D19D2</vt:lpwstr>
  </property>
  <property fmtid="{D5CDD505-2E9C-101B-9397-08002B2CF9AE}" pid="3" name="MediaServiceImageTags">
    <vt:lpwstr/>
  </property>
</Properties>
</file>