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  <p:sldMasterId id="2147483648" r:id="rId5"/>
    <p:sldMasterId id="2147483670" r:id="rId6"/>
    <p:sldMasterId id="2147483665" r:id="rId7"/>
  </p:sldMasterIdLst>
  <p:notesMasterIdLst>
    <p:notesMasterId r:id="rId13"/>
  </p:notesMasterIdLst>
  <p:sldIdLst>
    <p:sldId id="267" r:id="rId8"/>
    <p:sldId id="257" r:id="rId9"/>
    <p:sldId id="274" r:id="rId10"/>
    <p:sldId id="271" r:id="rId11"/>
    <p:sldId id="25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77FD1F-8E95-65E2-2ECE-ED8B6FFBC6BC}" name="Sadie Hinck" initials="SH" userId="S::sHinck@myunitedway.ca::240d093c-2176-4898-8d3d-9021b41061d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9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AB66BB-8BFA-3338-0312-247AB247E1D6}" v="15" dt="2026-07-22T21:07:29.2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43"/>
    <p:restoredTop sz="94602"/>
  </p:normalViewPr>
  <p:slideViewPr>
    <p:cSldViewPr snapToGrid="0">
      <p:cViewPr varScale="1">
        <p:scale>
          <a:sx n="97" d="100"/>
          <a:sy n="97" d="100"/>
        </p:scale>
        <p:origin x="25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Odumade" userId="S::dodumade@myunitedway.ca::4d206a0b-b72d-415a-95c5-a03444af5b80" providerId="AD" clId="Web-{2EAB66BB-8BFA-3338-0312-247AB247E1D6}"/>
    <pc:docChg chg="modSld">
      <pc:chgData name="David Odumade" userId="S::dodumade@myunitedway.ca::4d206a0b-b72d-415a-95c5-a03444af5b80" providerId="AD" clId="Web-{2EAB66BB-8BFA-3338-0312-247AB247E1D6}" dt="2026-07-22T21:07:29.294" v="15" actId="20577"/>
      <pc:docMkLst>
        <pc:docMk/>
      </pc:docMkLst>
      <pc:sldChg chg="addSp modSp">
        <pc:chgData name="David Odumade" userId="S::dodumade@myunitedway.ca::4d206a0b-b72d-415a-95c5-a03444af5b80" providerId="AD" clId="Web-{2EAB66BB-8BFA-3338-0312-247AB247E1D6}" dt="2026-07-22T20:58:38.700" v="1" actId="14100"/>
        <pc:sldMkLst>
          <pc:docMk/>
          <pc:sldMk cId="3221399788" sldId="257"/>
        </pc:sldMkLst>
        <pc:spChg chg="add">
          <ac:chgData name="David Odumade" userId="S::dodumade@myunitedway.ca::4d206a0b-b72d-415a-95c5-a03444af5b80" providerId="AD" clId="Web-{2EAB66BB-8BFA-3338-0312-247AB247E1D6}" dt="2026-07-22T20:58:32.746" v="0"/>
          <ac:spMkLst>
            <pc:docMk/>
            <pc:sldMk cId="3221399788" sldId="257"/>
            <ac:spMk id="2" creationId="{2BFDCDA8-719F-24C3-03D7-66A6ECAA5E71}"/>
          </ac:spMkLst>
        </pc:spChg>
        <pc:spChg chg="mod">
          <ac:chgData name="David Odumade" userId="S::dodumade@myunitedway.ca::4d206a0b-b72d-415a-95c5-a03444af5b80" providerId="AD" clId="Web-{2EAB66BB-8BFA-3338-0312-247AB247E1D6}" dt="2026-07-22T20:58:38.700" v="1" actId="14100"/>
          <ac:spMkLst>
            <pc:docMk/>
            <pc:sldMk cId="3221399788" sldId="257"/>
            <ac:spMk id="3" creationId="{F3547525-9FB4-2680-A41B-005CFEB0C2CD}"/>
          </ac:spMkLst>
        </pc:spChg>
      </pc:sldChg>
      <pc:sldChg chg="modSp">
        <pc:chgData name="David Odumade" userId="S::dodumade@myunitedway.ca::4d206a0b-b72d-415a-95c5-a03444af5b80" providerId="AD" clId="Web-{2EAB66BB-8BFA-3338-0312-247AB247E1D6}" dt="2026-07-22T21:07:29.294" v="15" actId="20577"/>
        <pc:sldMkLst>
          <pc:docMk/>
          <pc:sldMk cId="3003576541" sldId="259"/>
        </pc:sldMkLst>
        <pc:spChg chg="mod">
          <ac:chgData name="David Odumade" userId="S::dodumade@myunitedway.ca::4d206a0b-b72d-415a-95c5-a03444af5b80" providerId="AD" clId="Web-{2EAB66BB-8BFA-3338-0312-247AB247E1D6}" dt="2026-07-22T21:03:25.044" v="11" actId="20577"/>
          <ac:spMkLst>
            <pc:docMk/>
            <pc:sldMk cId="3003576541" sldId="259"/>
            <ac:spMk id="2" creationId="{7BF624E3-FAA0-B6AF-AB1A-E1F401FB12E8}"/>
          </ac:spMkLst>
        </pc:spChg>
        <pc:spChg chg="mod">
          <ac:chgData name="David Odumade" userId="S::dodumade@myunitedway.ca::4d206a0b-b72d-415a-95c5-a03444af5b80" providerId="AD" clId="Web-{2EAB66BB-8BFA-3338-0312-247AB247E1D6}" dt="2026-07-22T21:07:29.294" v="15" actId="20577"/>
          <ac:spMkLst>
            <pc:docMk/>
            <pc:sldMk cId="3003576541" sldId="259"/>
            <ac:spMk id="3" creationId="{F1F88435-CE0F-497C-2FBD-FE4F95C85528}"/>
          </ac:spMkLst>
        </pc:spChg>
      </pc:sldChg>
      <pc:sldChg chg="modSp">
        <pc:chgData name="David Odumade" userId="S::dodumade@myunitedway.ca::4d206a0b-b72d-415a-95c5-a03444af5b80" providerId="AD" clId="Web-{2EAB66BB-8BFA-3338-0312-247AB247E1D6}" dt="2026-07-22T20:59:12.543" v="3" actId="20577"/>
        <pc:sldMkLst>
          <pc:docMk/>
          <pc:sldMk cId="188652374" sldId="271"/>
        </pc:sldMkLst>
        <pc:spChg chg="mod">
          <ac:chgData name="David Odumade" userId="S::dodumade@myunitedway.ca::4d206a0b-b72d-415a-95c5-a03444af5b80" providerId="AD" clId="Web-{2EAB66BB-8BFA-3338-0312-247AB247E1D6}" dt="2026-07-22T20:59:12.543" v="3" actId="20577"/>
          <ac:spMkLst>
            <pc:docMk/>
            <pc:sldMk cId="188652374" sldId="271"/>
            <ac:spMk id="3" creationId="{E4EC1243-E981-AAE5-294A-9F9F889655A1}"/>
          </ac:spMkLst>
        </pc:spChg>
      </pc:sldChg>
    </pc:docChg>
  </pc:docChgLst>
  <pc:docChgLst>
    <pc:chgData name="Patti Barrow" userId="0ea03c11-0c28-45b7-a501-7df173efe3bf" providerId="ADAL" clId="{2ABD9FB6-0798-4E00-BFBA-615F941A66BE}"/>
    <pc:docChg chg="custSel delSld modSld">
      <pc:chgData name="Patti Barrow" userId="0ea03c11-0c28-45b7-a501-7df173efe3bf" providerId="ADAL" clId="{2ABD9FB6-0798-4E00-BFBA-615F941A66BE}" dt="2026-06-25T19:31:33.925" v="3" actId="478"/>
      <pc:docMkLst>
        <pc:docMk/>
      </pc:docMkLst>
      <pc:sldChg chg="delSp mod">
        <pc:chgData name="Patti Barrow" userId="0ea03c11-0c28-45b7-a501-7df173efe3bf" providerId="ADAL" clId="{2ABD9FB6-0798-4E00-BFBA-615F941A66BE}" dt="2026-06-25T19:31:17.486" v="0" actId="478"/>
        <pc:sldMkLst>
          <pc:docMk/>
          <pc:sldMk cId="3221399788" sldId="257"/>
        </pc:sldMkLst>
      </pc:sldChg>
      <pc:sldChg chg="delSp mod">
        <pc:chgData name="Patti Barrow" userId="0ea03c11-0c28-45b7-a501-7df173efe3bf" providerId="ADAL" clId="{2ABD9FB6-0798-4E00-BFBA-615F941A66BE}" dt="2026-06-25T19:31:33.925" v="3" actId="478"/>
        <pc:sldMkLst>
          <pc:docMk/>
          <pc:sldMk cId="3003576541" sldId="259"/>
        </pc:sldMkLst>
      </pc:sldChg>
      <pc:sldChg chg="delSp mod">
        <pc:chgData name="Patti Barrow" userId="0ea03c11-0c28-45b7-a501-7df173efe3bf" providerId="ADAL" clId="{2ABD9FB6-0798-4E00-BFBA-615F941A66BE}" dt="2026-06-25T19:31:24.914" v="1" actId="478"/>
        <pc:sldMkLst>
          <pc:docMk/>
          <pc:sldMk cId="188652374" sldId="27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F01E6C-39F5-47C2-9B40-D4D60FDC4D1A}" type="datetimeFigureOut">
              <a:rPr lang="en-CA" smtClean="0"/>
              <a:t>2026-07-22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34667-6FA5-4C98-8C8A-0FA512A73AE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34742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and child hugging&#10;&#10;Description automatically generated">
            <a:extLst>
              <a:ext uri="{FF2B5EF4-FFF2-40B4-BE49-F238E27FC236}">
                <a16:creationId xmlns:a16="http://schemas.microsoft.com/office/drawing/2014/main" id="{B71F8472-5CB8-3526-E495-FB7E792224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2012050"/>
            <a:ext cx="7772400" cy="484595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371A92A-1826-C86F-6907-BAE8378B17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1175162"/>
            <a:ext cx="6321552" cy="277295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TITLE</a:t>
            </a:r>
            <a:endParaRPr lang="en-CA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E6FD61-FC2B-2ABE-113D-1A6DA10417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0275" y="3948113"/>
            <a:ext cx="5224463" cy="102303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49497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 Single Corner Rectangle 8">
            <a:extLst>
              <a:ext uri="{FF2B5EF4-FFF2-40B4-BE49-F238E27FC236}">
                <a16:creationId xmlns:a16="http://schemas.microsoft.com/office/drawing/2014/main" id="{AC63A427-DDC9-BC69-7F32-A973135783DB}"/>
              </a:ext>
            </a:extLst>
          </p:cNvPr>
          <p:cNvSpPr/>
          <p:nvPr userDrawn="1"/>
        </p:nvSpPr>
        <p:spPr>
          <a:xfrm flipV="1">
            <a:off x="-1910277" y="-203436"/>
            <a:ext cx="9417501" cy="1018561"/>
          </a:xfrm>
          <a:custGeom>
            <a:avLst/>
            <a:gdLst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6769 w 6906769"/>
              <a:gd name="connsiteY3" fmla="*/ 6906769 h 6906769"/>
              <a:gd name="connsiteX4" fmla="*/ 0 w 6906769"/>
              <a:gd name="connsiteY4" fmla="*/ 6906769 h 6906769"/>
              <a:gd name="connsiteX5" fmla="*/ 0 w 6906769"/>
              <a:gd name="connsiteY5" fmla="*/ 0 h 6906769"/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3720 w 6906769"/>
              <a:gd name="connsiteY3" fmla="*/ 2435353 h 6906769"/>
              <a:gd name="connsiteX4" fmla="*/ 6906769 w 6906769"/>
              <a:gd name="connsiteY4" fmla="*/ 6906769 h 6906769"/>
              <a:gd name="connsiteX5" fmla="*/ 0 w 6906769"/>
              <a:gd name="connsiteY5" fmla="*/ 6906769 h 6906769"/>
              <a:gd name="connsiteX6" fmla="*/ 0 w 6906769"/>
              <a:gd name="connsiteY6" fmla="*/ 0 h 6906769"/>
              <a:gd name="connsiteX0" fmla="*/ 6906769 w 6998209"/>
              <a:gd name="connsiteY0" fmla="*/ 6906769 h 6998209"/>
              <a:gd name="connsiteX1" fmla="*/ 0 w 6998209"/>
              <a:gd name="connsiteY1" fmla="*/ 6906769 h 6998209"/>
              <a:gd name="connsiteX2" fmla="*/ 0 w 6998209"/>
              <a:gd name="connsiteY2" fmla="*/ 0 h 6998209"/>
              <a:gd name="connsiteX3" fmla="*/ 5755618 w 6998209"/>
              <a:gd name="connsiteY3" fmla="*/ 0 h 6998209"/>
              <a:gd name="connsiteX4" fmla="*/ 6906769 w 6998209"/>
              <a:gd name="connsiteY4" fmla="*/ 1151151 h 6998209"/>
              <a:gd name="connsiteX5" fmla="*/ 6903720 w 6998209"/>
              <a:gd name="connsiteY5" fmla="*/ 2435353 h 6998209"/>
              <a:gd name="connsiteX6" fmla="*/ 6998209 w 6998209"/>
              <a:gd name="connsiteY6" fmla="*/ 6998209 h 6998209"/>
              <a:gd name="connsiteX0" fmla="*/ 0 w 6998209"/>
              <a:gd name="connsiteY0" fmla="*/ 6906769 h 6998209"/>
              <a:gd name="connsiteX1" fmla="*/ 0 w 6998209"/>
              <a:gd name="connsiteY1" fmla="*/ 0 h 6998209"/>
              <a:gd name="connsiteX2" fmla="*/ 5755618 w 6998209"/>
              <a:gd name="connsiteY2" fmla="*/ 0 h 6998209"/>
              <a:gd name="connsiteX3" fmla="*/ 6906769 w 6998209"/>
              <a:gd name="connsiteY3" fmla="*/ 1151151 h 6998209"/>
              <a:gd name="connsiteX4" fmla="*/ 6903720 w 6998209"/>
              <a:gd name="connsiteY4" fmla="*/ 2435353 h 6998209"/>
              <a:gd name="connsiteX5" fmla="*/ 6998209 w 6998209"/>
              <a:gd name="connsiteY5" fmla="*/ 6998209 h 6998209"/>
              <a:gd name="connsiteX0" fmla="*/ 0 w 6906769"/>
              <a:gd name="connsiteY0" fmla="*/ 6906769 h 6906769"/>
              <a:gd name="connsiteX1" fmla="*/ 0 w 6906769"/>
              <a:gd name="connsiteY1" fmla="*/ 0 h 6906769"/>
              <a:gd name="connsiteX2" fmla="*/ 5755618 w 6906769"/>
              <a:gd name="connsiteY2" fmla="*/ 0 h 6906769"/>
              <a:gd name="connsiteX3" fmla="*/ 6906769 w 6906769"/>
              <a:gd name="connsiteY3" fmla="*/ 1151151 h 6906769"/>
              <a:gd name="connsiteX4" fmla="*/ 6903720 w 6906769"/>
              <a:gd name="connsiteY4" fmla="*/ 2435353 h 6906769"/>
              <a:gd name="connsiteX0" fmla="*/ 0 w 6906769"/>
              <a:gd name="connsiteY0" fmla="*/ 0 h 2435353"/>
              <a:gd name="connsiteX1" fmla="*/ 5755618 w 6906769"/>
              <a:gd name="connsiteY1" fmla="*/ 0 h 2435353"/>
              <a:gd name="connsiteX2" fmla="*/ 6906769 w 6906769"/>
              <a:gd name="connsiteY2" fmla="*/ 1151151 h 2435353"/>
              <a:gd name="connsiteX3" fmla="*/ 6903720 w 6906769"/>
              <a:gd name="connsiteY3" fmla="*/ 2435353 h 2435353"/>
              <a:gd name="connsiteX0" fmla="*/ 0 w 18975179"/>
              <a:gd name="connsiteY0" fmla="*/ 21863 h 2435353"/>
              <a:gd name="connsiteX1" fmla="*/ 17824028 w 18975179"/>
              <a:gd name="connsiteY1" fmla="*/ 0 h 2435353"/>
              <a:gd name="connsiteX2" fmla="*/ 18975179 w 18975179"/>
              <a:gd name="connsiteY2" fmla="*/ 1151151 h 2435353"/>
              <a:gd name="connsiteX3" fmla="*/ 18972130 w 18975179"/>
              <a:gd name="connsiteY3" fmla="*/ 2435353 h 2435353"/>
              <a:gd name="connsiteX0" fmla="*/ 0 w 22429543"/>
              <a:gd name="connsiteY0" fmla="*/ 21863 h 2435353"/>
              <a:gd name="connsiteX1" fmla="*/ 21278392 w 22429543"/>
              <a:gd name="connsiteY1" fmla="*/ 0 h 2435353"/>
              <a:gd name="connsiteX2" fmla="*/ 22429543 w 22429543"/>
              <a:gd name="connsiteY2" fmla="*/ 1151151 h 2435353"/>
              <a:gd name="connsiteX3" fmla="*/ 22426494 w 22429543"/>
              <a:gd name="connsiteY3" fmla="*/ 2435353 h 2435353"/>
              <a:gd name="connsiteX0" fmla="*/ 0 w 22626311"/>
              <a:gd name="connsiteY0" fmla="*/ 0 h 3113108"/>
              <a:gd name="connsiteX1" fmla="*/ 21475160 w 22626311"/>
              <a:gd name="connsiteY1" fmla="*/ 677755 h 3113108"/>
              <a:gd name="connsiteX2" fmla="*/ 22626311 w 22626311"/>
              <a:gd name="connsiteY2" fmla="*/ 1828906 h 3113108"/>
              <a:gd name="connsiteX3" fmla="*/ 22623262 w 22626311"/>
              <a:gd name="connsiteY3" fmla="*/ 3113108 h 3113108"/>
              <a:gd name="connsiteX0" fmla="*/ 0 w 22516996"/>
              <a:gd name="connsiteY0" fmla="*/ 21863 h 2435353"/>
              <a:gd name="connsiteX1" fmla="*/ 21365845 w 22516996"/>
              <a:gd name="connsiteY1" fmla="*/ 0 h 2435353"/>
              <a:gd name="connsiteX2" fmla="*/ 22516996 w 22516996"/>
              <a:gd name="connsiteY2" fmla="*/ 1151151 h 2435353"/>
              <a:gd name="connsiteX3" fmla="*/ 22513947 w 22516996"/>
              <a:gd name="connsiteY3" fmla="*/ 2435353 h 24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6996" h="2435353">
                <a:moveTo>
                  <a:pt x="0" y="21863"/>
                </a:moveTo>
                <a:lnTo>
                  <a:pt x="21365845" y="0"/>
                </a:lnTo>
                <a:cubicBezTo>
                  <a:pt x="22001608" y="0"/>
                  <a:pt x="22516996" y="515388"/>
                  <a:pt x="22516996" y="1151151"/>
                </a:cubicBezTo>
                <a:cubicBezTo>
                  <a:pt x="22515980" y="1579218"/>
                  <a:pt x="22514963" y="2007286"/>
                  <a:pt x="22513947" y="2435353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939F9EC-DCAD-82A5-A316-17D6412DACB3}"/>
              </a:ext>
            </a:extLst>
          </p:cNvPr>
          <p:cNvCxnSpPr/>
          <p:nvPr userDrawn="1"/>
        </p:nvCxnSpPr>
        <p:spPr>
          <a:xfrm>
            <a:off x="-1059885" y="641390"/>
            <a:ext cx="6323781" cy="0"/>
          </a:xfrm>
          <a:prstGeom prst="line">
            <a:avLst/>
          </a:prstGeom>
          <a:ln w="76200"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E6D36D8E-326B-E53F-5C18-CA2B50FF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6135"/>
            <a:ext cx="10515600" cy="10185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C838D3-9477-CC99-09F4-5CCB4E37D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854696"/>
            <a:ext cx="10515600" cy="40015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77482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A3809C4-26F1-878D-17BE-73B9A0CDA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118B5FE-CCCF-3791-6C88-7A6934C471D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1483287"/>
            <a:ext cx="10515600" cy="4380484"/>
          </a:xfrm>
        </p:spPr>
        <p:txBody>
          <a:bodyPr/>
          <a:lstStyle>
            <a:lvl1pPr>
              <a:defRPr/>
            </a:lvl1pPr>
          </a:lstStyle>
          <a:p>
            <a:r>
              <a:rPr lang="en-CA"/>
              <a:t>Insert pictures</a:t>
            </a:r>
          </a:p>
        </p:txBody>
      </p:sp>
    </p:spTree>
    <p:extLst>
      <p:ext uri="{BB962C8B-B14F-4D97-AF65-F5344CB8AC3E}">
        <p14:creationId xmlns:p14="http://schemas.microsoft.com/office/powerpoint/2010/main" val="3198389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children wearing winter clothes&#10;&#10;Description automatically generated">
            <a:extLst>
              <a:ext uri="{FF2B5EF4-FFF2-40B4-BE49-F238E27FC236}">
                <a16:creationId xmlns:a16="http://schemas.microsoft.com/office/drawing/2014/main" id="{5370314F-B2D6-88EE-D716-EBAFDE77FF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6136" y="2002536"/>
            <a:ext cx="8105864" cy="4855464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C968CAD-8ED2-EA46-56C3-6B2F38CE6F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</a:t>
            </a:r>
            <a:endParaRPr lang="en-CA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5537B7-DA87-2732-26AF-52AFA7AE3F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640" y="3973226"/>
            <a:ext cx="5818188" cy="889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6854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wo women smiling and laughing&#10;&#10;Description automatically generated">
            <a:extLst>
              <a:ext uri="{FF2B5EF4-FFF2-40B4-BE49-F238E27FC236}">
                <a16:creationId xmlns:a16="http://schemas.microsoft.com/office/drawing/2014/main" id="{4C9B16D4-FEA0-553C-8EF6-9ED34F4C7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7940" y="1737360"/>
            <a:ext cx="8044060" cy="5120640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C451FE26-D758-B1C1-2463-0141229ED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</a:t>
            </a:r>
            <a:endParaRPr lang="en-CA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185C52C-9C0A-7AA8-8DAB-BBD9A556EC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0275" y="3973513"/>
            <a:ext cx="5391150" cy="1004887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64734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DA9E9AB2-0918-7510-28CF-8A6C7609E8C0}"/>
              </a:ext>
            </a:extLst>
          </p:cNvPr>
          <p:cNvGrpSpPr/>
          <p:nvPr userDrawn="1"/>
        </p:nvGrpSpPr>
        <p:grpSpPr>
          <a:xfrm>
            <a:off x="7353152" y="649079"/>
            <a:ext cx="9788578" cy="4551903"/>
            <a:chOff x="7353152" y="508383"/>
            <a:chExt cx="9788578" cy="4551903"/>
          </a:xfrm>
        </p:grpSpPr>
        <p:sp>
          <p:nvSpPr>
            <p:cNvPr id="9" name="Delay 7">
              <a:extLst>
                <a:ext uri="{FF2B5EF4-FFF2-40B4-BE49-F238E27FC236}">
                  <a16:creationId xmlns:a16="http://schemas.microsoft.com/office/drawing/2014/main" id="{FEA54465-2ECE-E632-1773-B870A850FA7D}"/>
                </a:ext>
              </a:extLst>
            </p:cNvPr>
            <p:cNvSpPr/>
            <p:nvPr userDrawn="1"/>
          </p:nvSpPr>
          <p:spPr>
            <a:xfrm flipH="1">
              <a:off x="7579672" y="815074"/>
              <a:ext cx="8940043" cy="4052875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r="33508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Delay 7">
              <a:extLst>
                <a:ext uri="{FF2B5EF4-FFF2-40B4-BE49-F238E27FC236}">
                  <a16:creationId xmlns:a16="http://schemas.microsoft.com/office/drawing/2014/main" id="{1D25EED9-F0ED-8EE5-F98B-63CBA4B3F278}"/>
                </a:ext>
              </a:extLst>
            </p:cNvPr>
            <p:cNvSpPr/>
            <p:nvPr userDrawn="1"/>
          </p:nvSpPr>
          <p:spPr>
            <a:xfrm flipH="1">
              <a:off x="7353152" y="622736"/>
              <a:ext cx="9788578" cy="4437550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2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Delay 7">
              <a:extLst>
                <a:ext uri="{FF2B5EF4-FFF2-40B4-BE49-F238E27FC236}">
                  <a16:creationId xmlns:a16="http://schemas.microsoft.com/office/drawing/2014/main" id="{CD0C613A-B329-E67F-E42F-B953A1EB59D0}"/>
                </a:ext>
              </a:extLst>
            </p:cNvPr>
            <p:cNvSpPr/>
            <p:nvPr userDrawn="1"/>
          </p:nvSpPr>
          <p:spPr>
            <a:xfrm flipH="1">
              <a:off x="7838701" y="508383"/>
              <a:ext cx="7252669" cy="721091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  <a:gd name="connsiteX0" fmla="*/ 5702844 w 7369952"/>
                <a:gd name="connsiteY0" fmla="*/ 3341091 h 3399794"/>
                <a:gd name="connsiteX1" fmla="*/ 6876 w 7369952"/>
                <a:gd name="connsiteY1" fmla="*/ 3341090 h 3399794"/>
                <a:gd name="connsiteX2" fmla="*/ 0 w 7369952"/>
                <a:gd name="connsiteY2" fmla="*/ 0 h 3399794"/>
                <a:gd name="connsiteX3" fmla="*/ 5702844 w 7369952"/>
                <a:gd name="connsiteY3" fmla="*/ 6875 h 3399794"/>
                <a:gd name="connsiteX4" fmla="*/ 7369952 w 7369952"/>
                <a:gd name="connsiteY4" fmla="*/ 1673983 h 3399794"/>
                <a:gd name="connsiteX5" fmla="*/ 5761547 w 7369952"/>
                <a:gd name="connsiteY5" fmla="*/ 3399794 h 3399794"/>
                <a:gd name="connsiteX0" fmla="*/ 6876 w 7369952"/>
                <a:gd name="connsiteY0" fmla="*/ 3341090 h 3399794"/>
                <a:gd name="connsiteX1" fmla="*/ 0 w 7369952"/>
                <a:gd name="connsiteY1" fmla="*/ 0 h 3399794"/>
                <a:gd name="connsiteX2" fmla="*/ 5702844 w 7369952"/>
                <a:gd name="connsiteY2" fmla="*/ 6875 h 3399794"/>
                <a:gd name="connsiteX3" fmla="*/ 7369952 w 7369952"/>
                <a:gd name="connsiteY3" fmla="*/ 1673983 h 3399794"/>
                <a:gd name="connsiteX4" fmla="*/ 5761547 w 7369952"/>
                <a:gd name="connsiteY4" fmla="*/ 3399794 h 3399794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7369952 w 7369952"/>
                <a:gd name="connsiteY3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0 w 6885622"/>
                <a:gd name="connsiteY0" fmla="*/ 0 h 518875"/>
                <a:gd name="connsiteX1" fmla="*/ 5702844 w 6885622"/>
                <a:gd name="connsiteY1" fmla="*/ 6875 h 518875"/>
                <a:gd name="connsiteX2" fmla="*/ 6885622 w 6885622"/>
                <a:gd name="connsiteY2" fmla="*/ 518743 h 518875"/>
                <a:gd name="connsiteX0" fmla="*/ 0 w 5159758"/>
                <a:gd name="connsiteY0" fmla="*/ 0 h 513005"/>
                <a:gd name="connsiteX1" fmla="*/ 3976980 w 5159758"/>
                <a:gd name="connsiteY1" fmla="*/ 1005 h 513005"/>
                <a:gd name="connsiteX2" fmla="*/ 5159758 w 5159758"/>
                <a:gd name="connsiteY2" fmla="*/ 512873 h 5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59758" h="513005">
                  <a:moveTo>
                    <a:pt x="0" y="0"/>
                  </a:moveTo>
                  <a:lnTo>
                    <a:pt x="3976980" y="1005"/>
                  </a:lnTo>
                  <a:cubicBezTo>
                    <a:pt x="4741831" y="-14676"/>
                    <a:pt x="5151940" y="522665"/>
                    <a:pt x="5159758" y="512873"/>
                  </a:cubicBezTo>
                </a:path>
              </a:pathLst>
            </a:custGeom>
            <a:noFill/>
            <a:ln w="381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0765018A-6240-8659-05E8-94530C6893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2113" y="274064"/>
            <a:ext cx="6961039" cy="116284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slide title</a:t>
            </a:r>
            <a:endParaRPr lang="en-CA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0B0368-3891-083B-2825-2CB09373E10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113" y="1436913"/>
            <a:ext cx="6961039" cy="5094062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66747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elay 7">
            <a:extLst>
              <a:ext uri="{FF2B5EF4-FFF2-40B4-BE49-F238E27FC236}">
                <a16:creationId xmlns:a16="http://schemas.microsoft.com/office/drawing/2014/main" id="{453C3E21-7990-A9E5-EC59-6646B1D7BA20}"/>
              </a:ext>
            </a:extLst>
          </p:cNvPr>
          <p:cNvSpPr/>
          <p:nvPr userDrawn="1"/>
        </p:nvSpPr>
        <p:spPr>
          <a:xfrm flipH="1">
            <a:off x="8524788" y="2714711"/>
            <a:ext cx="2966172" cy="2791459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4907790 w 7369952"/>
              <a:gd name="connsiteY1" fmla="*/ 666 h 3341091"/>
              <a:gd name="connsiteX2" fmla="*/ 5702844 w 7369952"/>
              <a:gd name="connsiteY2" fmla="*/ 6875 h 3341091"/>
              <a:gd name="connsiteX3" fmla="*/ 7369952 w 7369952"/>
              <a:gd name="connsiteY3" fmla="*/ 1673983 h 3341091"/>
              <a:gd name="connsiteX4" fmla="*/ 5702844 w 7369952"/>
              <a:gd name="connsiteY4" fmla="*/ 3341091 h 3341091"/>
              <a:gd name="connsiteX5" fmla="*/ 6876 w 7369952"/>
              <a:gd name="connsiteY5" fmla="*/ 3341090 h 3341091"/>
              <a:gd name="connsiteX6" fmla="*/ 0 w 7369952"/>
              <a:gd name="connsiteY6" fmla="*/ 0 h 3341091"/>
              <a:gd name="connsiteX0" fmla="*/ 0 w 7369952"/>
              <a:gd name="connsiteY0" fmla="*/ 0 h 3341759"/>
              <a:gd name="connsiteX1" fmla="*/ 4907790 w 7369952"/>
              <a:gd name="connsiteY1" fmla="*/ 666 h 3341759"/>
              <a:gd name="connsiteX2" fmla="*/ 5702844 w 7369952"/>
              <a:gd name="connsiteY2" fmla="*/ 6875 h 3341759"/>
              <a:gd name="connsiteX3" fmla="*/ 7369952 w 7369952"/>
              <a:gd name="connsiteY3" fmla="*/ 1673983 h 3341759"/>
              <a:gd name="connsiteX4" fmla="*/ 5702844 w 7369952"/>
              <a:gd name="connsiteY4" fmla="*/ 3341091 h 3341759"/>
              <a:gd name="connsiteX5" fmla="*/ 1033950 w 7369952"/>
              <a:gd name="connsiteY5" fmla="*/ 3341759 h 3341759"/>
              <a:gd name="connsiteX6" fmla="*/ 6876 w 7369952"/>
              <a:gd name="connsiteY6" fmla="*/ 3341090 h 3341759"/>
              <a:gd name="connsiteX7" fmla="*/ 0 w 7369952"/>
              <a:gd name="connsiteY7" fmla="*/ 0 h 3341759"/>
              <a:gd name="connsiteX0" fmla="*/ 0 w 7369952"/>
              <a:gd name="connsiteY0" fmla="*/ 0 h 3349748"/>
              <a:gd name="connsiteX1" fmla="*/ 4907790 w 7369952"/>
              <a:gd name="connsiteY1" fmla="*/ 666 h 3349748"/>
              <a:gd name="connsiteX2" fmla="*/ 5702844 w 7369952"/>
              <a:gd name="connsiteY2" fmla="*/ 6875 h 3349748"/>
              <a:gd name="connsiteX3" fmla="*/ 7369952 w 7369952"/>
              <a:gd name="connsiteY3" fmla="*/ 1673983 h 3349748"/>
              <a:gd name="connsiteX4" fmla="*/ 5702844 w 7369952"/>
              <a:gd name="connsiteY4" fmla="*/ 3341091 h 3349748"/>
              <a:gd name="connsiteX5" fmla="*/ 1033950 w 7369952"/>
              <a:gd name="connsiteY5" fmla="*/ 3341759 h 3349748"/>
              <a:gd name="connsiteX6" fmla="*/ 6876 w 7369952"/>
              <a:gd name="connsiteY6" fmla="*/ 3341090 h 3349748"/>
              <a:gd name="connsiteX7" fmla="*/ 0 w 7369952"/>
              <a:gd name="connsiteY7" fmla="*/ 0 h 3349748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0 w 7369952"/>
              <a:gd name="connsiteY6" fmla="*/ 0 h 3349749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109594 w 7369952"/>
              <a:gd name="connsiteY6" fmla="*/ 109594 h 3349749"/>
              <a:gd name="connsiteX0" fmla="*/ 4798196 w 7260358"/>
              <a:gd name="connsiteY0" fmla="*/ 0 h 3349083"/>
              <a:gd name="connsiteX1" fmla="*/ 5593250 w 7260358"/>
              <a:gd name="connsiteY1" fmla="*/ 6209 h 3349083"/>
              <a:gd name="connsiteX2" fmla="*/ 7260358 w 7260358"/>
              <a:gd name="connsiteY2" fmla="*/ 1673317 h 3349083"/>
              <a:gd name="connsiteX3" fmla="*/ 5593250 w 7260358"/>
              <a:gd name="connsiteY3" fmla="*/ 3340425 h 3349083"/>
              <a:gd name="connsiteX4" fmla="*/ 924356 w 7260358"/>
              <a:gd name="connsiteY4" fmla="*/ 3341093 h 3349083"/>
              <a:gd name="connsiteX5" fmla="*/ 0 w 7260358"/>
              <a:gd name="connsiteY5" fmla="*/ 108928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465648"/>
              <a:gd name="connsiteX1" fmla="*/ 4668894 w 6336002"/>
              <a:gd name="connsiteY1" fmla="*/ 6209 h 3465648"/>
              <a:gd name="connsiteX2" fmla="*/ 6336002 w 6336002"/>
              <a:gd name="connsiteY2" fmla="*/ 1673317 h 3465648"/>
              <a:gd name="connsiteX3" fmla="*/ 4668894 w 6336002"/>
              <a:gd name="connsiteY3" fmla="*/ 3340425 h 3465648"/>
              <a:gd name="connsiteX4" fmla="*/ 2780945 w 6336002"/>
              <a:gd name="connsiteY4" fmla="*/ 3345658 h 3465648"/>
              <a:gd name="connsiteX5" fmla="*/ 0 w 6336002"/>
              <a:gd name="connsiteY5" fmla="*/ 3341093 h 346564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1092895 w 3555057"/>
              <a:gd name="connsiteY0" fmla="*/ 0 h 3345658"/>
              <a:gd name="connsiteX1" fmla="*/ 1887949 w 3555057"/>
              <a:gd name="connsiteY1" fmla="*/ 6209 h 3345658"/>
              <a:gd name="connsiteX2" fmla="*/ 3555057 w 3555057"/>
              <a:gd name="connsiteY2" fmla="*/ 1673317 h 3345658"/>
              <a:gd name="connsiteX3" fmla="*/ 1887949 w 3555057"/>
              <a:gd name="connsiteY3" fmla="*/ 3340425 h 3345658"/>
              <a:gd name="connsiteX4" fmla="*/ 0 w 3555057"/>
              <a:gd name="connsiteY4" fmla="*/ 3345658 h 33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5057" h="3345658">
                <a:moveTo>
                  <a:pt x="1092895" y="0"/>
                </a:moveTo>
                <a:lnTo>
                  <a:pt x="1887949" y="6209"/>
                </a:lnTo>
                <a:cubicBezTo>
                  <a:pt x="2808667" y="6209"/>
                  <a:pt x="3555057" y="752599"/>
                  <a:pt x="3555057" y="1673317"/>
                </a:cubicBezTo>
                <a:cubicBezTo>
                  <a:pt x="3555057" y="2594035"/>
                  <a:pt x="2882302" y="3347865"/>
                  <a:pt x="1887949" y="3340425"/>
                </a:cubicBezTo>
                <a:lnTo>
                  <a:pt x="0" y="3345658"/>
                </a:ln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elay 7">
            <a:extLst>
              <a:ext uri="{FF2B5EF4-FFF2-40B4-BE49-F238E27FC236}">
                <a16:creationId xmlns:a16="http://schemas.microsoft.com/office/drawing/2014/main" id="{7B53837A-DC7B-F8D4-001E-1EE4E4A18A59}"/>
              </a:ext>
            </a:extLst>
          </p:cNvPr>
          <p:cNvSpPr/>
          <p:nvPr userDrawn="1"/>
        </p:nvSpPr>
        <p:spPr>
          <a:xfrm flipH="1">
            <a:off x="8669503" y="2877714"/>
            <a:ext cx="5484317" cy="2486258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elay 7">
            <a:extLst>
              <a:ext uri="{FF2B5EF4-FFF2-40B4-BE49-F238E27FC236}">
                <a16:creationId xmlns:a16="http://schemas.microsoft.com/office/drawing/2014/main" id="{5A2FBB10-B7DF-57FF-2C9B-488D69BDCA07}"/>
              </a:ext>
            </a:extLst>
          </p:cNvPr>
          <p:cNvSpPr/>
          <p:nvPr userDrawn="1"/>
        </p:nvSpPr>
        <p:spPr>
          <a:xfrm flipH="1">
            <a:off x="7883951" y="684302"/>
            <a:ext cx="6043720" cy="2739857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98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elay 7">
            <a:extLst>
              <a:ext uri="{FF2B5EF4-FFF2-40B4-BE49-F238E27FC236}">
                <a16:creationId xmlns:a16="http://schemas.microsoft.com/office/drawing/2014/main" id="{F36D10DF-79D4-B758-0A36-DC0627A08AE2}"/>
              </a:ext>
            </a:extLst>
          </p:cNvPr>
          <p:cNvSpPr/>
          <p:nvPr userDrawn="1"/>
        </p:nvSpPr>
        <p:spPr>
          <a:xfrm flipH="1">
            <a:off x="7730817" y="553169"/>
            <a:ext cx="5073501" cy="1504145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5702844 w 7369952"/>
              <a:gd name="connsiteY0" fmla="*/ 3341091 h 3442931"/>
              <a:gd name="connsiteX1" fmla="*/ 6876 w 7369952"/>
              <a:gd name="connsiteY1" fmla="*/ 3341090 h 3442931"/>
              <a:gd name="connsiteX2" fmla="*/ 0 w 7369952"/>
              <a:gd name="connsiteY2" fmla="*/ 0 h 3442931"/>
              <a:gd name="connsiteX3" fmla="*/ 5702844 w 7369952"/>
              <a:gd name="connsiteY3" fmla="*/ 6875 h 3442931"/>
              <a:gd name="connsiteX4" fmla="*/ 7369952 w 7369952"/>
              <a:gd name="connsiteY4" fmla="*/ 1673983 h 3442931"/>
              <a:gd name="connsiteX5" fmla="*/ 5804684 w 7369952"/>
              <a:gd name="connsiteY5" fmla="*/ 3442931 h 3442931"/>
              <a:gd name="connsiteX0" fmla="*/ 5702844 w 7369952"/>
              <a:gd name="connsiteY0" fmla="*/ 3341091 h 3341091"/>
              <a:gd name="connsiteX1" fmla="*/ 6876 w 7369952"/>
              <a:gd name="connsiteY1" fmla="*/ 3341090 h 3341091"/>
              <a:gd name="connsiteX2" fmla="*/ 0 w 7369952"/>
              <a:gd name="connsiteY2" fmla="*/ 0 h 3341091"/>
              <a:gd name="connsiteX3" fmla="*/ 5702844 w 7369952"/>
              <a:gd name="connsiteY3" fmla="*/ 6875 h 3341091"/>
              <a:gd name="connsiteX4" fmla="*/ 7369952 w 7369952"/>
              <a:gd name="connsiteY4" fmla="*/ 1673983 h 3341091"/>
              <a:gd name="connsiteX0" fmla="*/ 6876 w 7369952"/>
              <a:gd name="connsiteY0" fmla="*/ 3341090 h 3341090"/>
              <a:gd name="connsiteX1" fmla="*/ 0 w 7369952"/>
              <a:gd name="connsiteY1" fmla="*/ 0 h 3341090"/>
              <a:gd name="connsiteX2" fmla="*/ 5702844 w 7369952"/>
              <a:gd name="connsiteY2" fmla="*/ 6875 h 3341090"/>
              <a:gd name="connsiteX3" fmla="*/ 7369952 w 7369952"/>
              <a:gd name="connsiteY3" fmla="*/ 1673983 h 3341090"/>
              <a:gd name="connsiteX0" fmla="*/ 0 w 7369952"/>
              <a:gd name="connsiteY0" fmla="*/ 0 h 1673983"/>
              <a:gd name="connsiteX1" fmla="*/ 5702844 w 7369952"/>
              <a:gd name="connsiteY1" fmla="*/ 6875 h 1673983"/>
              <a:gd name="connsiteX2" fmla="*/ 7369952 w 7369952"/>
              <a:gd name="connsiteY2" fmla="*/ 1673983 h 1673983"/>
              <a:gd name="connsiteX0" fmla="*/ 0 w 7369952"/>
              <a:gd name="connsiteY0" fmla="*/ 1231 h 1675214"/>
              <a:gd name="connsiteX1" fmla="*/ 1719436 w 7369952"/>
              <a:gd name="connsiteY1" fmla="*/ 0 h 1675214"/>
              <a:gd name="connsiteX2" fmla="*/ 5702844 w 7369952"/>
              <a:gd name="connsiteY2" fmla="*/ 8106 h 1675214"/>
              <a:gd name="connsiteX3" fmla="*/ 7369952 w 7369952"/>
              <a:gd name="connsiteY3" fmla="*/ 1675214 h 1675214"/>
              <a:gd name="connsiteX0" fmla="*/ 0 w 5650516"/>
              <a:gd name="connsiteY0" fmla="*/ 0 h 1675214"/>
              <a:gd name="connsiteX1" fmla="*/ 3983408 w 5650516"/>
              <a:gd name="connsiteY1" fmla="*/ 8106 h 1675214"/>
              <a:gd name="connsiteX2" fmla="*/ 5650516 w 5650516"/>
              <a:gd name="connsiteY2" fmla="*/ 1675214 h 16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50516" h="1675214">
                <a:moveTo>
                  <a:pt x="0" y="0"/>
                </a:moveTo>
                <a:lnTo>
                  <a:pt x="3983408" y="8106"/>
                </a:lnTo>
                <a:cubicBezTo>
                  <a:pt x="4904126" y="8106"/>
                  <a:pt x="5650516" y="754496"/>
                  <a:pt x="5650516" y="1675214"/>
                </a:cubicBezTo>
              </a:path>
            </a:pathLst>
          </a:custGeom>
          <a:noFill/>
          <a:ln w="508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elay 7">
            <a:extLst>
              <a:ext uri="{FF2B5EF4-FFF2-40B4-BE49-F238E27FC236}">
                <a16:creationId xmlns:a16="http://schemas.microsoft.com/office/drawing/2014/main" id="{60F7675B-07F2-1B96-1132-A3769BD999E9}"/>
              </a:ext>
            </a:extLst>
          </p:cNvPr>
          <p:cNvSpPr/>
          <p:nvPr userDrawn="1"/>
        </p:nvSpPr>
        <p:spPr>
          <a:xfrm flipH="1">
            <a:off x="8724953" y="2850282"/>
            <a:ext cx="5484317" cy="2486258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elay 7">
            <a:extLst>
              <a:ext uri="{FF2B5EF4-FFF2-40B4-BE49-F238E27FC236}">
                <a16:creationId xmlns:a16="http://schemas.microsoft.com/office/drawing/2014/main" id="{AFAD25B7-3807-88E4-F51E-0BC9DCB1DE64}"/>
              </a:ext>
            </a:extLst>
          </p:cNvPr>
          <p:cNvSpPr/>
          <p:nvPr userDrawn="1"/>
        </p:nvSpPr>
        <p:spPr>
          <a:xfrm flipH="1">
            <a:off x="8851281" y="2976333"/>
            <a:ext cx="5008902" cy="2270733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26037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18FA2DCB-59B4-AD22-36C0-5BD484D1B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7243565" cy="988938"/>
          </a:xfrm>
        </p:spPr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0F76870-4614-6422-423A-5BB2CFF2E3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2" y="1370172"/>
            <a:ext cx="7243565" cy="5106828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0594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elay 7">
            <a:extLst>
              <a:ext uri="{FF2B5EF4-FFF2-40B4-BE49-F238E27FC236}">
                <a16:creationId xmlns:a16="http://schemas.microsoft.com/office/drawing/2014/main" id="{522D660A-8D8B-F707-3139-658E76E82E30}"/>
              </a:ext>
            </a:extLst>
          </p:cNvPr>
          <p:cNvSpPr/>
          <p:nvPr userDrawn="1"/>
        </p:nvSpPr>
        <p:spPr>
          <a:xfrm flipH="1">
            <a:off x="8615957" y="1150484"/>
            <a:ext cx="2828074" cy="2661495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4907790 w 7369952"/>
              <a:gd name="connsiteY1" fmla="*/ 666 h 3341091"/>
              <a:gd name="connsiteX2" fmla="*/ 5702844 w 7369952"/>
              <a:gd name="connsiteY2" fmla="*/ 6875 h 3341091"/>
              <a:gd name="connsiteX3" fmla="*/ 7369952 w 7369952"/>
              <a:gd name="connsiteY3" fmla="*/ 1673983 h 3341091"/>
              <a:gd name="connsiteX4" fmla="*/ 5702844 w 7369952"/>
              <a:gd name="connsiteY4" fmla="*/ 3341091 h 3341091"/>
              <a:gd name="connsiteX5" fmla="*/ 6876 w 7369952"/>
              <a:gd name="connsiteY5" fmla="*/ 3341090 h 3341091"/>
              <a:gd name="connsiteX6" fmla="*/ 0 w 7369952"/>
              <a:gd name="connsiteY6" fmla="*/ 0 h 3341091"/>
              <a:gd name="connsiteX0" fmla="*/ 0 w 7369952"/>
              <a:gd name="connsiteY0" fmla="*/ 0 h 3341759"/>
              <a:gd name="connsiteX1" fmla="*/ 4907790 w 7369952"/>
              <a:gd name="connsiteY1" fmla="*/ 666 h 3341759"/>
              <a:gd name="connsiteX2" fmla="*/ 5702844 w 7369952"/>
              <a:gd name="connsiteY2" fmla="*/ 6875 h 3341759"/>
              <a:gd name="connsiteX3" fmla="*/ 7369952 w 7369952"/>
              <a:gd name="connsiteY3" fmla="*/ 1673983 h 3341759"/>
              <a:gd name="connsiteX4" fmla="*/ 5702844 w 7369952"/>
              <a:gd name="connsiteY4" fmla="*/ 3341091 h 3341759"/>
              <a:gd name="connsiteX5" fmla="*/ 1033950 w 7369952"/>
              <a:gd name="connsiteY5" fmla="*/ 3341759 h 3341759"/>
              <a:gd name="connsiteX6" fmla="*/ 6876 w 7369952"/>
              <a:gd name="connsiteY6" fmla="*/ 3341090 h 3341759"/>
              <a:gd name="connsiteX7" fmla="*/ 0 w 7369952"/>
              <a:gd name="connsiteY7" fmla="*/ 0 h 3341759"/>
              <a:gd name="connsiteX0" fmla="*/ 0 w 7369952"/>
              <a:gd name="connsiteY0" fmla="*/ 0 h 3349748"/>
              <a:gd name="connsiteX1" fmla="*/ 4907790 w 7369952"/>
              <a:gd name="connsiteY1" fmla="*/ 666 h 3349748"/>
              <a:gd name="connsiteX2" fmla="*/ 5702844 w 7369952"/>
              <a:gd name="connsiteY2" fmla="*/ 6875 h 3349748"/>
              <a:gd name="connsiteX3" fmla="*/ 7369952 w 7369952"/>
              <a:gd name="connsiteY3" fmla="*/ 1673983 h 3349748"/>
              <a:gd name="connsiteX4" fmla="*/ 5702844 w 7369952"/>
              <a:gd name="connsiteY4" fmla="*/ 3341091 h 3349748"/>
              <a:gd name="connsiteX5" fmla="*/ 1033950 w 7369952"/>
              <a:gd name="connsiteY5" fmla="*/ 3341759 h 3349748"/>
              <a:gd name="connsiteX6" fmla="*/ 6876 w 7369952"/>
              <a:gd name="connsiteY6" fmla="*/ 3341090 h 3349748"/>
              <a:gd name="connsiteX7" fmla="*/ 0 w 7369952"/>
              <a:gd name="connsiteY7" fmla="*/ 0 h 3349748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0 w 7369952"/>
              <a:gd name="connsiteY6" fmla="*/ 0 h 3349749"/>
              <a:gd name="connsiteX0" fmla="*/ 0 w 7369952"/>
              <a:gd name="connsiteY0" fmla="*/ 0 h 3349749"/>
              <a:gd name="connsiteX1" fmla="*/ 4907790 w 7369952"/>
              <a:gd name="connsiteY1" fmla="*/ 666 h 3349749"/>
              <a:gd name="connsiteX2" fmla="*/ 5702844 w 7369952"/>
              <a:gd name="connsiteY2" fmla="*/ 6875 h 3349749"/>
              <a:gd name="connsiteX3" fmla="*/ 7369952 w 7369952"/>
              <a:gd name="connsiteY3" fmla="*/ 1673983 h 3349749"/>
              <a:gd name="connsiteX4" fmla="*/ 5702844 w 7369952"/>
              <a:gd name="connsiteY4" fmla="*/ 3341091 h 3349749"/>
              <a:gd name="connsiteX5" fmla="*/ 1033950 w 7369952"/>
              <a:gd name="connsiteY5" fmla="*/ 3341759 h 3349749"/>
              <a:gd name="connsiteX6" fmla="*/ 109594 w 7369952"/>
              <a:gd name="connsiteY6" fmla="*/ 109594 h 3349749"/>
              <a:gd name="connsiteX0" fmla="*/ 4798196 w 7260358"/>
              <a:gd name="connsiteY0" fmla="*/ 0 h 3349083"/>
              <a:gd name="connsiteX1" fmla="*/ 5593250 w 7260358"/>
              <a:gd name="connsiteY1" fmla="*/ 6209 h 3349083"/>
              <a:gd name="connsiteX2" fmla="*/ 7260358 w 7260358"/>
              <a:gd name="connsiteY2" fmla="*/ 1673317 h 3349083"/>
              <a:gd name="connsiteX3" fmla="*/ 5593250 w 7260358"/>
              <a:gd name="connsiteY3" fmla="*/ 3340425 h 3349083"/>
              <a:gd name="connsiteX4" fmla="*/ 924356 w 7260358"/>
              <a:gd name="connsiteY4" fmla="*/ 3341093 h 3349083"/>
              <a:gd name="connsiteX5" fmla="*/ 0 w 7260358"/>
              <a:gd name="connsiteY5" fmla="*/ 108928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349083"/>
              <a:gd name="connsiteX1" fmla="*/ 4668894 w 6336002"/>
              <a:gd name="connsiteY1" fmla="*/ 6209 h 3349083"/>
              <a:gd name="connsiteX2" fmla="*/ 6336002 w 6336002"/>
              <a:gd name="connsiteY2" fmla="*/ 1673317 h 3349083"/>
              <a:gd name="connsiteX3" fmla="*/ 4668894 w 6336002"/>
              <a:gd name="connsiteY3" fmla="*/ 3340425 h 3349083"/>
              <a:gd name="connsiteX4" fmla="*/ 0 w 6336002"/>
              <a:gd name="connsiteY4" fmla="*/ 3341093 h 3349083"/>
              <a:gd name="connsiteX0" fmla="*/ 3873840 w 6336002"/>
              <a:gd name="connsiteY0" fmla="*/ 0 h 3465648"/>
              <a:gd name="connsiteX1" fmla="*/ 4668894 w 6336002"/>
              <a:gd name="connsiteY1" fmla="*/ 6209 h 3465648"/>
              <a:gd name="connsiteX2" fmla="*/ 6336002 w 6336002"/>
              <a:gd name="connsiteY2" fmla="*/ 1673317 h 3465648"/>
              <a:gd name="connsiteX3" fmla="*/ 4668894 w 6336002"/>
              <a:gd name="connsiteY3" fmla="*/ 3340425 h 3465648"/>
              <a:gd name="connsiteX4" fmla="*/ 2780945 w 6336002"/>
              <a:gd name="connsiteY4" fmla="*/ 3345658 h 3465648"/>
              <a:gd name="connsiteX5" fmla="*/ 0 w 6336002"/>
              <a:gd name="connsiteY5" fmla="*/ 3341093 h 346564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3873840 w 6336002"/>
              <a:gd name="connsiteY0" fmla="*/ 0 h 3345658"/>
              <a:gd name="connsiteX1" fmla="*/ 4668894 w 6336002"/>
              <a:gd name="connsiteY1" fmla="*/ 6209 h 3345658"/>
              <a:gd name="connsiteX2" fmla="*/ 6336002 w 6336002"/>
              <a:gd name="connsiteY2" fmla="*/ 1673317 h 3345658"/>
              <a:gd name="connsiteX3" fmla="*/ 4668894 w 6336002"/>
              <a:gd name="connsiteY3" fmla="*/ 3340425 h 3345658"/>
              <a:gd name="connsiteX4" fmla="*/ 2780945 w 6336002"/>
              <a:gd name="connsiteY4" fmla="*/ 3345658 h 3345658"/>
              <a:gd name="connsiteX5" fmla="*/ 0 w 6336002"/>
              <a:gd name="connsiteY5" fmla="*/ 3341093 h 3345658"/>
              <a:gd name="connsiteX0" fmla="*/ 1092895 w 3555057"/>
              <a:gd name="connsiteY0" fmla="*/ 0 h 3345658"/>
              <a:gd name="connsiteX1" fmla="*/ 1887949 w 3555057"/>
              <a:gd name="connsiteY1" fmla="*/ 6209 h 3345658"/>
              <a:gd name="connsiteX2" fmla="*/ 3555057 w 3555057"/>
              <a:gd name="connsiteY2" fmla="*/ 1673317 h 3345658"/>
              <a:gd name="connsiteX3" fmla="*/ 1887949 w 3555057"/>
              <a:gd name="connsiteY3" fmla="*/ 3340425 h 3345658"/>
              <a:gd name="connsiteX4" fmla="*/ 0 w 3555057"/>
              <a:gd name="connsiteY4" fmla="*/ 3345658 h 33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5057" h="3345658">
                <a:moveTo>
                  <a:pt x="1092895" y="0"/>
                </a:moveTo>
                <a:lnTo>
                  <a:pt x="1887949" y="6209"/>
                </a:lnTo>
                <a:cubicBezTo>
                  <a:pt x="2808667" y="6209"/>
                  <a:pt x="3555057" y="752599"/>
                  <a:pt x="3555057" y="1673317"/>
                </a:cubicBezTo>
                <a:cubicBezTo>
                  <a:pt x="3555057" y="2594035"/>
                  <a:pt x="2882302" y="3347865"/>
                  <a:pt x="1887949" y="3340425"/>
                </a:cubicBezTo>
                <a:lnTo>
                  <a:pt x="0" y="3345658"/>
                </a:ln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elay 7">
            <a:extLst>
              <a:ext uri="{FF2B5EF4-FFF2-40B4-BE49-F238E27FC236}">
                <a16:creationId xmlns:a16="http://schemas.microsoft.com/office/drawing/2014/main" id="{B447432A-5811-003A-3BDD-03C24C57AD1B}"/>
              </a:ext>
            </a:extLst>
          </p:cNvPr>
          <p:cNvSpPr/>
          <p:nvPr userDrawn="1"/>
        </p:nvSpPr>
        <p:spPr>
          <a:xfrm flipH="1">
            <a:off x="7998031" y="3319987"/>
            <a:ext cx="4946775" cy="2242570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elay 7">
            <a:extLst>
              <a:ext uri="{FF2B5EF4-FFF2-40B4-BE49-F238E27FC236}">
                <a16:creationId xmlns:a16="http://schemas.microsoft.com/office/drawing/2014/main" id="{BD0D5998-4FC1-C15F-59D2-BE3957F789CB}"/>
              </a:ext>
            </a:extLst>
          </p:cNvPr>
          <p:cNvSpPr/>
          <p:nvPr userDrawn="1"/>
        </p:nvSpPr>
        <p:spPr>
          <a:xfrm flipH="1">
            <a:off x="7357052" y="-230660"/>
            <a:ext cx="4958763" cy="2248003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653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elay 7">
            <a:extLst>
              <a:ext uri="{FF2B5EF4-FFF2-40B4-BE49-F238E27FC236}">
                <a16:creationId xmlns:a16="http://schemas.microsoft.com/office/drawing/2014/main" id="{8178DBAF-D5EA-3F30-E522-809508ACA78C}"/>
              </a:ext>
            </a:extLst>
          </p:cNvPr>
          <p:cNvSpPr/>
          <p:nvPr userDrawn="1"/>
        </p:nvSpPr>
        <p:spPr>
          <a:xfrm flipH="1" flipV="1">
            <a:off x="7231408" y="904654"/>
            <a:ext cx="5611505" cy="1234124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  <a:gd name="connsiteX0" fmla="*/ 5702844 w 7369952"/>
              <a:gd name="connsiteY0" fmla="*/ 3341091 h 3442931"/>
              <a:gd name="connsiteX1" fmla="*/ 6876 w 7369952"/>
              <a:gd name="connsiteY1" fmla="*/ 3341090 h 3442931"/>
              <a:gd name="connsiteX2" fmla="*/ 0 w 7369952"/>
              <a:gd name="connsiteY2" fmla="*/ 0 h 3442931"/>
              <a:gd name="connsiteX3" fmla="*/ 5702844 w 7369952"/>
              <a:gd name="connsiteY3" fmla="*/ 6875 h 3442931"/>
              <a:gd name="connsiteX4" fmla="*/ 7369952 w 7369952"/>
              <a:gd name="connsiteY4" fmla="*/ 1673983 h 3442931"/>
              <a:gd name="connsiteX5" fmla="*/ 5804684 w 7369952"/>
              <a:gd name="connsiteY5" fmla="*/ 3442931 h 3442931"/>
              <a:gd name="connsiteX0" fmla="*/ 5702844 w 7369952"/>
              <a:gd name="connsiteY0" fmla="*/ 3341091 h 3341091"/>
              <a:gd name="connsiteX1" fmla="*/ 6876 w 7369952"/>
              <a:gd name="connsiteY1" fmla="*/ 3341090 h 3341091"/>
              <a:gd name="connsiteX2" fmla="*/ 0 w 7369952"/>
              <a:gd name="connsiteY2" fmla="*/ 0 h 3341091"/>
              <a:gd name="connsiteX3" fmla="*/ 5702844 w 7369952"/>
              <a:gd name="connsiteY3" fmla="*/ 6875 h 3341091"/>
              <a:gd name="connsiteX4" fmla="*/ 7369952 w 7369952"/>
              <a:gd name="connsiteY4" fmla="*/ 1673983 h 3341091"/>
              <a:gd name="connsiteX0" fmla="*/ 6876 w 7369952"/>
              <a:gd name="connsiteY0" fmla="*/ 3341090 h 3341090"/>
              <a:gd name="connsiteX1" fmla="*/ 0 w 7369952"/>
              <a:gd name="connsiteY1" fmla="*/ 0 h 3341090"/>
              <a:gd name="connsiteX2" fmla="*/ 5702844 w 7369952"/>
              <a:gd name="connsiteY2" fmla="*/ 6875 h 3341090"/>
              <a:gd name="connsiteX3" fmla="*/ 7369952 w 7369952"/>
              <a:gd name="connsiteY3" fmla="*/ 1673983 h 3341090"/>
              <a:gd name="connsiteX0" fmla="*/ 0 w 7369952"/>
              <a:gd name="connsiteY0" fmla="*/ 0 h 1673983"/>
              <a:gd name="connsiteX1" fmla="*/ 5702844 w 7369952"/>
              <a:gd name="connsiteY1" fmla="*/ 6875 h 1673983"/>
              <a:gd name="connsiteX2" fmla="*/ 7369952 w 7369952"/>
              <a:gd name="connsiteY2" fmla="*/ 1673983 h 1673983"/>
              <a:gd name="connsiteX0" fmla="*/ 0 w 7369952"/>
              <a:gd name="connsiteY0" fmla="*/ 1231 h 1675214"/>
              <a:gd name="connsiteX1" fmla="*/ 1719436 w 7369952"/>
              <a:gd name="connsiteY1" fmla="*/ 0 h 1675214"/>
              <a:gd name="connsiteX2" fmla="*/ 5702844 w 7369952"/>
              <a:gd name="connsiteY2" fmla="*/ 8106 h 1675214"/>
              <a:gd name="connsiteX3" fmla="*/ 7369952 w 7369952"/>
              <a:gd name="connsiteY3" fmla="*/ 1675214 h 1675214"/>
              <a:gd name="connsiteX0" fmla="*/ 0 w 5650516"/>
              <a:gd name="connsiteY0" fmla="*/ 0 h 1675214"/>
              <a:gd name="connsiteX1" fmla="*/ 3983408 w 5650516"/>
              <a:gd name="connsiteY1" fmla="*/ 8106 h 1675214"/>
              <a:gd name="connsiteX2" fmla="*/ 5650516 w 5650516"/>
              <a:gd name="connsiteY2" fmla="*/ 1675214 h 1675214"/>
              <a:gd name="connsiteX0" fmla="*/ 0 w 7617118"/>
              <a:gd name="connsiteY0" fmla="*/ 0 h 1675214"/>
              <a:gd name="connsiteX1" fmla="*/ 5950010 w 7617118"/>
              <a:gd name="connsiteY1" fmla="*/ 8106 h 1675214"/>
              <a:gd name="connsiteX2" fmla="*/ 7617118 w 7617118"/>
              <a:gd name="connsiteY2" fmla="*/ 1675214 h 16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17118" h="1675214">
                <a:moveTo>
                  <a:pt x="0" y="0"/>
                </a:moveTo>
                <a:lnTo>
                  <a:pt x="5950010" y="8106"/>
                </a:lnTo>
                <a:cubicBezTo>
                  <a:pt x="6870728" y="8106"/>
                  <a:pt x="7617118" y="754496"/>
                  <a:pt x="7617118" y="1675214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elay 7">
            <a:extLst>
              <a:ext uri="{FF2B5EF4-FFF2-40B4-BE49-F238E27FC236}">
                <a16:creationId xmlns:a16="http://schemas.microsoft.com/office/drawing/2014/main" id="{6A00E5BE-BBA1-0BE4-1B17-0C110B17E65C}"/>
              </a:ext>
            </a:extLst>
          </p:cNvPr>
          <p:cNvSpPr/>
          <p:nvPr userDrawn="1"/>
        </p:nvSpPr>
        <p:spPr>
          <a:xfrm flipH="1">
            <a:off x="8750968" y="1276068"/>
            <a:ext cx="5350246" cy="2425479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noFill/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elay 7">
            <a:extLst>
              <a:ext uri="{FF2B5EF4-FFF2-40B4-BE49-F238E27FC236}">
                <a16:creationId xmlns:a16="http://schemas.microsoft.com/office/drawing/2014/main" id="{D69B98EC-4D83-AFDE-8604-0A1DE403145E}"/>
              </a:ext>
            </a:extLst>
          </p:cNvPr>
          <p:cNvSpPr/>
          <p:nvPr userDrawn="1"/>
        </p:nvSpPr>
        <p:spPr>
          <a:xfrm flipH="1">
            <a:off x="8021793" y="3330350"/>
            <a:ext cx="4872166" cy="2208747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elay 7">
            <a:extLst>
              <a:ext uri="{FF2B5EF4-FFF2-40B4-BE49-F238E27FC236}">
                <a16:creationId xmlns:a16="http://schemas.microsoft.com/office/drawing/2014/main" id="{7F3AD1E6-1074-DC72-0D39-051314599E7B}"/>
              </a:ext>
            </a:extLst>
          </p:cNvPr>
          <p:cNvSpPr/>
          <p:nvPr userDrawn="1"/>
        </p:nvSpPr>
        <p:spPr>
          <a:xfrm flipH="1">
            <a:off x="8157476" y="3443161"/>
            <a:ext cx="4415555" cy="2001746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9" name="Delay 7">
            <a:extLst>
              <a:ext uri="{FF2B5EF4-FFF2-40B4-BE49-F238E27FC236}">
                <a16:creationId xmlns:a16="http://schemas.microsoft.com/office/drawing/2014/main" id="{A4F41C74-1865-0C19-9944-146C7AFB1A03}"/>
              </a:ext>
            </a:extLst>
          </p:cNvPr>
          <p:cNvSpPr/>
          <p:nvPr userDrawn="1"/>
        </p:nvSpPr>
        <p:spPr>
          <a:xfrm flipH="1">
            <a:off x="8783091" y="1312965"/>
            <a:ext cx="5183111" cy="2349710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elay 7">
            <a:extLst>
              <a:ext uri="{FF2B5EF4-FFF2-40B4-BE49-F238E27FC236}">
                <a16:creationId xmlns:a16="http://schemas.microsoft.com/office/drawing/2014/main" id="{9E2C56E9-3452-C210-41F1-E198DB3ED719}"/>
              </a:ext>
            </a:extLst>
          </p:cNvPr>
          <p:cNvSpPr/>
          <p:nvPr userDrawn="1"/>
        </p:nvSpPr>
        <p:spPr>
          <a:xfrm flipH="1">
            <a:off x="8923418" y="1415711"/>
            <a:ext cx="4775699" cy="2165013"/>
          </a:xfrm>
          <a:custGeom>
            <a:avLst/>
            <a:gdLst>
              <a:gd name="connsiteX0" fmla="*/ 0 w 3334215"/>
              <a:gd name="connsiteY0" fmla="*/ 0 h 3334215"/>
              <a:gd name="connsiteX1" fmla="*/ 1667108 w 3334215"/>
              <a:gd name="connsiteY1" fmla="*/ 0 h 3334215"/>
              <a:gd name="connsiteX2" fmla="*/ 3334216 w 3334215"/>
              <a:gd name="connsiteY2" fmla="*/ 1667108 h 3334215"/>
              <a:gd name="connsiteX3" fmla="*/ 1667108 w 3334215"/>
              <a:gd name="connsiteY3" fmla="*/ 3334216 h 3334215"/>
              <a:gd name="connsiteX4" fmla="*/ 0 w 3334215"/>
              <a:gd name="connsiteY4" fmla="*/ 3334215 h 3334215"/>
              <a:gd name="connsiteX5" fmla="*/ 0 w 3334215"/>
              <a:gd name="connsiteY5" fmla="*/ 0 h 3334215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4035736 w 7369952"/>
              <a:gd name="connsiteY4" fmla="*/ 3341090 h 3341091"/>
              <a:gd name="connsiteX5" fmla="*/ 0 w 7369952"/>
              <a:gd name="connsiteY5" fmla="*/ 0 h 3341091"/>
              <a:gd name="connsiteX0" fmla="*/ 0 w 7369952"/>
              <a:gd name="connsiteY0" fmla="*/ 0 h 3341091"/>
              <a:gd name="connsiteX1" fmla="*/ 5702844 w 7369952"/>
              <a:gd name="connsiteY1" fmla="*/ 6875 h 3341091"/>
              <a:gd name="connsiteX2" fmla="*/ 7369952 w 7369952"/>
              <a:gd name="connsiteY2" fmla="*/ 1673983 h 3341091"/>
              <a:gd name="connsiteX3" fmla="*/ 5702844 w 7369952"/>
              <a:gd name="connsiteY3" fmla="*/ 3341091 h 3341091"/>
              <a:gd name="connsiteX4" fmla="*/ 6876 w 7369952"/>
              <a:gd name="connsiteY4" fmla="*/ 3341090 h 3341091"/>
              <a:gd name="connsiteX5" fmla="*/ 0 w 7369952"/>
              <a:gd name="connsiteY5" fmla="*/ 0 h 33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69952" h="3341091">
                <a:moveTo>
                  <a:pt x="0" y="0"/>
                </a:moveTo>
                <a:lnTo>
                  <a:pt x="5702844" y="6875"/>
                </a:lnTo>
                <a:cubicBezTo>
                  <a:pt x="6623562" y="6875"/>
                  <a:pt x="7369952" y="753265"/>
                  <a:pt x="7369952" y="1673983"/>
                </a:cubicBezTo>
                <a:cubicBezTo>
                  <a:pt x="7369952" y="2594701"/>
                  <a:pt x="6623562" y="3341091"/>
                  <a:pt x="5702844" y="3341091"/>
                </a:cubicBezTo>
                <a:lnTo>
                  <a:pt x="6876" y="334109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27188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25B1DFED-07CE-79A2-0997-DE76D6E18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6799606" cy="98893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BF97910-7F53-A037-B205-C040A4BA0C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370173"/>
            <a:ext cx="6784975" cy="5168513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17236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Rectangle 6">
            <a:extLst>
              <a:ext uri="{FF2B5EF4-FFF2-40B4-BE49-F238E27FC236}">
                <a16:creationId xmlns:a16="http://schemas.microsoft.com/office/drawing/2014/main" id="{70A18B81-ACB6-3A4A-3D27-884A83DBF6E4}"/>
              </a:ext>
            </a:extLst>
          </p:cNvPr>
          <p:cNvSpPr/>
          <p:nvPr userDrawn="1"/>
        </p:nvSpPr>
        <p:spPr>
          <a:xfrm flipV="1">
            <a:off x="-1125872" y="-159657"/>
            <a:ext cx="6208050" cy="6208050"/>
          </a:xfrm>
          <a:prstGeom prst="round1Rect">
            <a:avLst/>
          </a:pr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1747"/>
            </a:stretch>
          </a:blipFill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" name="Round Single Corner Rectangle 8">
            <a:extLst>
              <a:ext uri="{FF2B5EF4-FFF2-40B4-BE49-F238E27FC236}">
                <a16:creationId xmlns:a16="http://schemas.microsoft.com/office/drawing/2014/main" id="{0C91C4DC-EDD5-C6AB-210F-88DFDAFDE52B}"/>
              </a:ext>
            </a:extLst>
          </p:cNvPr>
          <p:cNvSpPr/>
          <p:nvPr userDrawn="1"/>
        </p:nvSpPr>
        <p:spPr>
          <a:xfrm flipV="1">
            <a:off x="-1125872" y="3628570"/>
            <a:ext cx="6395647" cy="2593989"/>
          </a:xfrm>
          <a:custGeom>
            <a:avLst/>
            <a:gdLst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6769 w 6906769"/>
              <a:gd name="connsiteY3" fmla="*/ 6906769 h 6906769"/>
              <a:gd name="connsiteX4" fmla="*/ 0 w 6906769"/>
              <a:gd name="connsiteY4" fmla="*/ 6906769 h 6906769"/>
              <a:gd name="connsiteX5" fmla="*/ 0 w 6906769"/>
              <a:gd name="connsiteY5" fmla="*/ 0 h 6906769"/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3720 w 6906769"/>
              <a:gd name="connsiteY3" fmla="*/ 2435353 h 6906769"/>
              <a:gd name="connsiteX4" fmla="*/ 6906769 w 6906769"/>
              <a:gd name="connsiteY4" fmla="*/ 6906769 h 6906769"/>
              <a:gd name="connsiteX5" fmla="*/ 0 w 6906769"/>
              <a:gd name="connsiteY5" fmla="*/ 6906769 h 6906769"/>
              <a:gd name="connsiteX6" fmla="*/ 0 w 6906769"/>
              <a:gd name="connsiteY6" fmla="*/ 0 h 6906769"/>
              <a:gd name="connsiteX0" fmla="*/ 6906769 w 6998209"/>
              <a:gd name="connsiteY0" fmla="*/ 6906769 h 6998209"/>
              <a:gd name="connsiteX1" fmla="*/ 0 w 6998209"/>
              <a:gd name="connsiteY1" fmla="*/ 6906769 h 6998209"/>
              <a:gd name="connsiteX2" fmla="*/ 0 w 6998209"/>
              <a:gd name="connsiteY2" fmla="*/ 0 h 6998209"/>
              <a:gd name="connsiteX3" fmla="*/ 5755618 w 6998209"/>
              <a:gd name="connsiteY3" fmla="*/ 0 h 6998209"/>
              <a:gd name="connsiteX4" fmla="*/ 6906769 w 6998209"/>
              <a:gd name="connsiteY4" fmla="*/ 1151151 h 6998209"/>
              <a:gd name="connsiteX5" fmla="*/ 6903720 w 6998209"/>
              <a:gd name="connsiteY5" fmla="*/ 2435353 h 6998209"/>
              <a:gd name="connsiteX6" fmla="*/ 6998209 w 6998209"/>
              <a:gd name="connsiteY6" fmla="*/ 6998209 h 6998209"/>
              <a:gd name="connsiteX0" fmla="*/ 0 w 6998209"/>
              <a:gd name="connsiteY0" fmla="*/ 6906769 h 6998209"/>
              <a:gd name="connsiteX1" fmla="*/ 0 w 6998209"/>
              <a:gd name="connsiteY1" fmla="*/ 0 h 6998209"/>
              <a:gd name="connsiteX2" fmla="*/ 5755618 w 6998209"/>
              <a:gd name="connsiteY2" fmla="*/ 0 h 6998209"/>
              <a:gd name="connsiteX3" fmla="*/ 6906769 w 6998209"/>
              <a:gd name="connsiteY3" fmla="*/ 1151151 h 6998209"/>
              <a:gd name="connsiteX4" fmla="*/ 6903720 w 6998209"/>
              <a:gd name="connsiteY4" fmla="*/ 2435353 h 6998209"/>
              <a:gd name="connsiteX5" fmla="*/ 6998209 w 6998209"/>
              <a:gd name="connsiteY5" fmla="*/ 6998209 h 6998209"/>
              <a:gd name="connsiteX0" fmla="*/ 0 w 6906769"/>
              <a:gd name="connsiteY0" fmla="*/ 6906769 h 6906769"/>
              <a:gd name="connsiteX1" fmla="*/ 0 w 6906769"/>
              <a:gd name="connsiteY1" fmla="*/ 0 h 6906769"/>
              <a:gd name="connsiteX2" fmla="*/ 5755618 w 6906769"/>
              <a:gd name="connsiteY2" fmla="*/ 0 h 6906769"/>
              <a:gd name="connsiteX3" fmla="*/ 6906769 w 6906769"/>
              <a:gd name="connsiteY3" fmla="*/ 1151151 h 6906769"/>
              <a:gd name="connsiteX4" fmla="*/ 6903720 w 6906769"/>
              <a:gd name="connsiteY4" fmla="*/ 2435353 h 6906769"/>
              <a:gd name="connsiteX0" fmla="*/ 0 w 6906769"/>
              <a:gd name="connsiteY0" fmla="*/ 0 h 2435353"/>
              <a:gd name="connsiteX1" fmla="*/ 5755618 w 6906769"/>
              <a:gd name="connsiteY1" fmla="*/ 0 h 2435353"/>
              <a:gd name="connsiteX2" fmla="*/ 6906769 w 6906769"/>
              <a:gd name="connsiteY2" fmla="*/ 1151151 h 2435353"/>
              <a:gd name="connsiteX3" fmla="*/ 6903720 w 6906769"/>
              <a:gd name="connsiteY3" fmla="*/ 2435353 h 24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6769" h="2435353">
                <a:moveTo>
                  <a:pt x="0" y="0"/>
                </a:moveTo>
                <a:lnTo>
                  <a:pt x="5755618" y="0"/>
                </a:lnTo>
                <a:cubicBezTo>
                  <a:pt x="6391381" y="0"/>
                  <a:pt x="6906769" y="515388"/>
                  <a:pt x="6906769" y="1151151"/>
                </a:cubicBezTo>
                <a:cubicBezTo>
                  <a:pt x="6905753" y="1579218"/>
                  <a:pt x="6904736" y="2007286"/>
                  <a:pt x="6903720" y="2435353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749CEB5-E015-8E87-3247-77F590D53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93EFEE5-F224-B0D2-F210-0595C45AB0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42856" y="1574801"/>
            <a:ext cx="6386287" cy="4528456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67051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7">
            <a:extLst>
              <a:ext uri="{FF2B5EF4-FFF2-40B4-BE49-F238E27FC236}">
                <a16:creationId xmlns:a16="http://schemas.microsoft.com/office/drawing/2014/main" id="{34468A9C-1385-44CD-027A-4323478BEFB3}"/>
              </a:ext>
            </a:extLst>
          </p:cNvPr>
          <p:cNvSpPr/>
          <p:nvPr userDrawn="1"/>
        </p:nvSpPr>
        <p:spPr>
          <a:xfrm>
            <a:off x="-1057655" y="896112"/>
            <a:ext cx="6071616" cy="6071616"/>
          </a:xfrm>
          <a:prstGeom prst="round1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1247"/>
            </a:stretch>
          </a:blipFill>
          <a:ln w="762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Single Corner Rectangle 8">
            <a:extLst>
              <a:ext uri="{FF2B5EF4-FFF2-40B4-BE49-F238E27FC236}">
                <a16:creationId xmlns:a16="http://schemas.microsoft.com/office/drawing/2014/main" id="{763DC80F-94EA-E098-2B2E-FFDA2BE1BF28}"/>
              </a:ext>
            </a:extLst>
          </p:cNvPr>
          <p:cNvSpPr/>
          <p:nvPr userDrawn="1"/>
        </p:nvSpPr>
        <p:spPr>
          <a:xfrm>
            <a:off x="-1700784" y="719327"/>
            <a:ext cx="6906769" cy="2435353"/>
          </a:xfrm>
          <a:custGeom>
            <a:avLst/>
            <a:gdLst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6769 w 6906769"/>
              <a:gd name="connsiteY3" fmla="*/ 6906769 h 6906769"/>
              <a:gd name="connsiteX4" fmla="*/ 0 w 6906769"/>
              <a:gd name="connsiteY4" fmla="*/ 6906769 h 6906769"/>
              <a:gd name="connsiteX5" fmla="*/ 0 w 6906769"/>
              <a:gd name="connsiteY5" fmla="*/ 0 h 6906769"/>
              <a:gd name="connsiteX0" fmla="*/ 0 w 6906769"/>
              <a:gd name="connsiteY0" fmla="*/ 0 h 6906769"/>
              <a:gd name="connsiteX1" fmla="*/ 5755618 w 6906769"/>
              <a:gd name="connsiteY1" fmla="*/ 0 h 6906769"/>
              <a:gd name="connsiteX2" fmla="*/ 6906769 w 6906769"/>
              <a:gd name="connsiteY2" fmla="*/ 1151151 h 6906769"/>
              <a:gd name="connsiteX3" fmla="*/ 6903720 w 6906769"/>
              <a:gd name="connsiteY3" fmla="*/ 2435353 h 6906769"/>
              <a:gd name="connsiteX4" fmla="*/ 6906769 w 6906769"/>
              <a:gd name="connsiteY4" fmla="*/ 6906769 h 6906769"/>
              <a:gd name="connsiteX5" fmla="*/ 0 w 6906769"/>
              <a:gd name="connsiteY5" fmla="*/ 6906769 h 6906769"/>
              <a:gd name="connsiteX6" fmla="*/ 0 w 6906769"/>
              <a:gd name="connsiteY6" fmla="*/ 0 h 6906769"/>
              <a:gd name="connsiteX0" fmla="*/ 6906769 w 6998209"/>
              <a:gd name="connsiteY0" fmla="*/ 6906769 h 6998209"/>
              <a:gd name="connsiteX1" fmla="*/ 0 w 6998209"/>
              <a:gd name="connsiteY1" fmla="*/ 6906769 h 6998209"/>
              <a:gd name="connsiteX2" fmla="*/ 0 w 6998209"/>
              <a:gd name="connsiteY2" fmla="*/ 0 h 6998209"/>
              <a:gd name="connsiteX3" fmla="*/ 5755618 w 6998209"/>
              <a:gd name="connsiteY3" fmla="*/ 0 h 6998209"/>
              <a:gd name="connsiteX4" fmla="*/ 6906769 w 6998209"/>
              <a:gd name="connsiteY4" fmla="*/ 1151151 h 6998209"/>
              <a:gd name="connsiteX5" fmla="*/ 6903720 w 6998209"/>
              <a:gd name="connsiteY5" fmla="*/ 2435353 h 6998209"/>
              <a:gd name="connsiteX6" fmla="*/ 6998209 w 6998209"/>
              <a:gd name="connsiteY6" fmla="*/ 6998209 h 6998209"/>
              <a:gd name="connsiteX0" fmla="*/ 0 w 6998209"/>
              <a:gd name="connsiteY0" fmla="*/ 6906769 h 6998209"/>
              <a:gd name="connsiteX1" fmla="*/ 0 w 6998209"/>
              <a:gd name="connsiteY1" fmla="*/ 0 h 6998209"/>
              <a:gd name="connsiteX2" fmla="*/ 5755618 w 6998209"/>
              <a:gd name="connsiteY2" fmla="*/ 0 h 6998209"/>
              <a:gd name="connsiteX3" fmla="*/ 6906769 w 6998209"/>
              <a:gd name="connsiteY3" fmla="*/ 1151151 h 6998209"/>
              <a:gd name="connsiteX4" fmla="*/ 6903720 w 6998209"/>
              <a:gd name="connsiteY4" fmla="*/ 2435353 h 6998209"/>
              <a:gd name="connsiteX5" fmla="*/ 6998209 w 6998209"/>
              <a:gd name="connsiteY5" fmla="*/ 6998209 h 6998209"/>
              <a:gd name="connsiteX0" fmla="*/ 0 w 6906769"/>
              <a:gd name="connsiteY0" fmla="*/ 6906769 h 6906769"/>
              <a:gd name="connsiteX1" fmla="*/ 0 w 6906769"/>
              <a:gd name="connsiteY1" fmla="*/ 0 h 6906769"/>
              <a:gd name="connsiteX2" fmla="*/ 5755618 w 6906769"/>
              <a:gd name="connsiteY2" fmla="*/ 0 h 6906769"/>
              <a:gd name="connsiteX3" fmla="*/ 6906769 w 6906769"/>
              <a:gd name="connsiteY3" fmla="*/ 1151151 h 6906769"/>
              <a:gd name="connsiteX4" fmla="*/ 6903720 w 6906769"/>
              <a:gd name="connsiteY4" fmla="*/ 2435353 h 6906769"/>
              <a:gd name="connsiteX0" fmla="*/ 0 w 6906769"/>
              <a:gd name="connsiteY0" fmla="*/ 0 h 2435353"/>
              <a:gd name="connsiteX1" fmla="*/ 5755618 w 6906769"/>
              <a:gd name="connsiteY1" fmla="*/ 0 h 2435353"/>
              <a:gd name="connsiteX2" fmla="*/ 6906769 w 6906769"/>
              <a:gd name="connsiteY2" fmla="*/ 1151151 h 2435353"/>
              <a:gd name="connsiteX3" fmla="*/ 6903720 w 6906769"/>
              <a:gd name="connsiteY3" fmla="*/ 2435353 h 24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6769" h="2435353">
                <a:moveTo>
                  <a:pt x="0" y="0"/>
                </a:moveTo>
                <a:lnTo>
                  <a:pt x="5755618" y="0"/>
                </a:lnTo>
                <a:cubicBezTo>
                  <a:pt x="6391381" y="0"/>
                  <a:pt x="6906769" y="515388"/>
                  <a:pt x="6906769" y="1151151"/>
                </a:cubicBezTo>
                <a:cubicBezTo>
                  <a:pt x="6905753" y="1579218"/>
                  <a:pt x="6904736" y="2007286"/>
                  <a:pt x="6903720" y="2435353"/>
                </a:cubicBezTo>
              </a:path>
            </a:pathLst>
          </a:custGeom>
          <a:noFill/>
          <a:ln w="38100">
            <a:solidFill>
              <a:srgbClr val="DA2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4D508C12-77D0-7581-784F-C0924F0A4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A6D780E-12E4-C8A2-5193-494F410DFD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42176" y="1574800"/>
            <a:ext cx="6386287" cy="4528457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75670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7C445C8-7B96-382E-A6B5-0A5C5548C663}"/>
              </a:ext>
            </a:extLst>
          </p:cNvPr>
          <p:cNvGrpSpPr/>
          <p:nvPr userDrawn="1"/>
        </p:nvGrpSpPr>
        <p:grpSpPr>
          <a:xfrm>
            <a:off x="-3321057" y="1001486"/>
            <a:ext cx="8701960" cy="4094478"/>
            <a:chOff x="-2367861" y="1504524"/>
            <a:chExt cx="7891932" cy="3713339"/>
          </a:xfrm>
        </p:grpSpPr>
        <p:sp>
          <p:nvSpPr>
            <p:cNvPr id="8" name="Delay 7">
              <a:extLst>
                <a:ext uri="{FF2B5EF4-FFF2-40B4-BE49-F238E27FC236}">
                  <a16:creationId xmlns:a16="http://schemas.microsoft.com/office/drawing/2014/main" id="{B06F0D8D-01DF-733E-E820-3B3BC070EF8D}"/>
                </a:ext>
              </a:extLst>
            </p:cNvPr>
            <p:cNvSpPr/>
            <p:nvPr userDrawn="1"/>
          </p:nvSpPr>
          <p:spPr>
            <a:xfrm>
              <a:off x="-1851199" y="1795209"/>
              <a:ext cx="7207810" cy="3267584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25077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Delay 7">
              <a:extLst>
                <a:ext uri="{FF2B5EF4-FFF2-40B4-BE49-F238E27FC236}">
                  <a16:creationId xmlns:a16="http://schemas.microsoft.com/office/drawing/2014/main" id="{D918AD82-7406-0047-6A7A-25F1B605767B}"/>
                </a:ext>
              </a:extLst>
            </p:cNvPr>
            <p:cNvSpPr/>
            <p:nvPr userDrawn="1"/>
          </p:nvSpPr>
          <p:spPr>
            <a:xfrm>
              <a:off x="-2367861" y="1640137"/>
              <a:ext cx="7891932" cy="3577726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9952" h="3341091">
                  <a:moveTo>
                    <a:pt x="0" y="0"/>
                  </a:moveTo>
                  <a:lnTo>
                    <a:pt x="5702844" y="6875"/>
                  </a:lnTo>
                  <a:cubicBezTo>
                    <a:pt x="6623562" y="6875"/>
                    <a:pt x="7369952" y="753265"/>
                    <a:pt x="7369952" y="1673983"/>
                  </a:cubicBezTo>
                  <a:cubicBezTo>
                    <a:pt x="7369952" y="2594701"/>
                    <a:pt x="6623562" y="3341091"/>
                    <a:pt x="5702844" y="3341091"/>
                  </a:cubicBezTo>
                  <a:lnTo>
                    <a:pt x="6876" y="33410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62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Delay 7">
              <a:extLst>
                <a:ext uri="{FF2B5EF4-FFF2-40B4-BE49-F238E27FC236}">
                  <a16:creationId xmlns:a16="http://schemas.microsoft.com/office/drawing/2014/main" id="{9349FE7F-3C2D-4F00-25CC-7809D8DCF20B}"/>
                </a:ext>
              </a:extLst>
            </p:cNvPr>
            <p:cNvSpPr/>
            <p:nvPr userDrawn="1"/>
          </p:nvSpPr>
          <p:spPr>
            <a:xfrm>
              <a:off x="-716583" y="1504524"/>
              <a:ext cx="5847384" cy="581370"/>
            </a:xfrm>
            <a:custGeom>
              <a:avLst/>
              <a:gdLst>
                <a:gd name="connsiteX0" fmla="*/ 0 w 3334215"/>
                <a:gd name="connsiteY0" fmla="*/ 0 h 3334215"/>
                <a:gd name="connsiteX1" fmla="*/ 1667108 w 3334215"/>
                <a:gd name="connsiteY1" fmla="*/ 0 h 3334215"/>
                <a:gd name="connsiteX2" fmla="*/ 3334216 w 3334215"/>
                <a:gd name="connsiteY2" fmla="*/ 1667108 h 3334215"/>
                <a:gd name="connsiteX3" fmla="*/ 1667108 w 3334215"/>
                <a:gd name="connsiteY3" fmla="*/ 3334216 h 3334215"/>
                <a:gd name="connsiteX4" fmla="*/ 0 w 3334215"/>
                <a:gd name="connsiteY4" fmla="*/ 3334215 h 3334215"/>
                <a:gd name="connsiteX5" fmla="*/ 0 w 3334215"/>
                <a:gd name="connsiteY5" fmla="*/ 0 h 3334215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4035736 w 7369952"/>
                <a:gd name="connsiteY4" fmla="*/ 3341090 h 3341091"/>
                <a:gd name="connsiteX5" fmla="*/ 0 w 7369952"/>
                <a:gd name="connsiteY5" fmla="*/ 0 h 3341091"/>
                <a:gd name="connsiteX0" fmla="*/ 0 w 7369952"/>
                <a:gd name="connsiteY0" fmla="*/ 0 h 3341091"/>
                <a:gd name="connsiteX1" fmla="*/ 5702844 w 7369952"/>
                <a:gd name="connsiteY1" fmla="*/ 6875 h 3341091"/>
                <a:gd name="connsiteX2" fmla="*/ 7369952 w 7369952"/>
                <a:gd name="connsiteY2" fmla="*/ 1673983 h 3341091"/>
                <a:gd name="connsiteX3" fmla="*/ 5702844 w 7369952"/>
                <a:gd name="connsiteY3" fmla="*/ 3341091 h 3341091"/>
                <a:gd name="connsiteX4" fmla="*/ 6876 w 7369952"/>
                <a:gd name="connsiteY4" fmla="*/ 3341090 h 3341091"/>
                <a:gd name="connsiteX5" fmla="*/ 0 w 7369952"/>
                <a:gd name="connsiteY5" fmla="*/ 0 h 3341091"/>
                <a:gd name="connsiteX0" fmla="*/ 5702844 w 7369952"/>
                <a:gd name="connsiteY0" fmla="*/ 3341091 h 3399794"/>
                <a:gd name="connsiteX1" fmla="*/ 6876 w 7369952"/>
                <a:gd name="connsiteY1" fmla="*/ 3341090 h 3399794"/>
                <a:gd name="connsiteX2" fmla="*/ 0 w 7369952"/>
                <a:gd name="connsiteY2" fmla="*/ 0 h 3399794"/>
                <a:gd name="connsiteX3" fmla="*/ 5702844 w 7369952"/>
                <a:gd name="connsiteY3" fmla="*/ 6875 h 3399794"/>
                <a:gd name="connsiteX4" fmla="*/ 7369952 w 7369952"/>
                <a:gd name="connsiteY4" fmla="*/ 1673983 h 3399794"/>
                <a:gd name="connsiteX5" fmla="*/ 5761547 w 7369952"/>
                <a:gd name="connsiteY5" fmla="*/ 3399794 h 3399794"/>
                <a:gd name="connsiteX0" fmla="*/ 6876 w 7369952"/>
                <a:gd name="connsiteY0" fmla="*/ 3341090 h 3399794"/>
                <a:gd name="connsiteX1" fmla="*/ 0 w 7369952"/>
                <a:gd name="connsiteY1" fmla="*/ 0 h 3399794"/>
                <a:gd name="connsiteX2" fmla="*/ 5702844 w 7369952"/>
                <a:gd name="connsiteY2" fmla="*/ 6875 h 3399794"/>
                <a:gd name="connsiteX3" fmla="*/ 7369952 w 7369952"/>
                <a:gd name="connsiteY3" fmla="*/ 1673983 h 3399794"/>
                <a:gd name="connsiteX4" fmla="*/ 5761547 w 7369952"/>
                <a:gd name="connsiteY4" fmla="*/ 3399794 h 3399794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7369952 w 7369952"/>
                <a:gd name="connsiteY3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7369952"/>
                <a:gd name="connsiteY0" fmla="*/ 3341090 h 3341090"/>
                <a:gd name="connsiteX1" fmla="*/ 0 w 7369952"/>
                <a:gd name="connsiteY1" fmla="*/ 0 h 3341090"/>
                <a:gd name="connsiteX2" fmla="*/ 5702844 w 7369952"/>
                <a:gd name="connsiteY2" fmla="*/ 6875 h 3341090"/>
                <a:gd name="connsiteX3" fmla="*/ 6853368 w 7369952"/>
                <a:gd name="connsiteY3" fmla="*/ 467137 h 3341090"/>
                <a:gd name="connsiteX4" fmla="*/ 7369952 w 7369952"/>
                <a:gd name="connsiteY4" fmla="*/ 1673983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53368"/>
                <a:gd name="connsiteY0" fmla="*/ 3341090 h 3341090"/>
                <a:gd name="connsiteX1" fmla="*/ 0 w 6853368"/>
                <a:gd name="connsiteY1" fmla="*/ 0 h 3341090"/>
                <a:gd name="connsiteX2" fmla="*/ 5702844 w 6853368"/>
                <a:gd name="connsiteY2" fmla="*/ 6875 h 3341090"/>
                <a:gd name="connsiteX3" fmla="*/ 6853368 w 6853368"/>
                <a:gd name="connsiteY3" fmla="*/ 467137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6876 w 6885622"/>
                <a:gd name="connsiteY0" fmla="*/ 3341090 h 3341090"/>
                <a:gd name="connsiteX1" fmla="*/ 0 w 6885622"/>
                <a:gd name="connsiteY1" fmla="*/ 0 h 3341090"/>
                <a:gd name="connsiteX2" fmla="*/ 5702844 w 6885622"/>
                <a:gd name="connsiteY2" fmla="*/ 6875 h 3341090"/>
                <a:gd name="connsiteX3" fmla="*/ 6885622 w 6885622"/>
                <a:gd name="connsiteY3" fmla="*/ 518743 h 3341090"/>
                <a:gd name="connsiteX0" fmla="*/ 0 w 6885622"/>
                <a:gd name="connsiteY0" fmla="*/ 0 h 518875"/>
                <a:gd name="connsiteX1" fmla="*/ 5702844 w 6885622"/>
                <a:gd name="connsiteY1" fmla="*/ 6875 h 518875"/>
                <a:gd name="connsiteX2" fmla="*/ 6885622 w 6885622"/>
                <a:gd name="connsiteY2" fmla="*/ 518743 h 518875"/>
                <a:gd name="connsiteX0" fmla="*/ 0 w 5159758"/>
                <a:gd name="connsiteY0" fmla="*/ 0 h 513005"/>
                <a:gd name="connsiteX1" fmla="*/ 3976980 w 5159758"/>
                <a:gd name="connsiteY1" fmla="*/ 1005 h 513005"/>
                <a:gd name="connsiteX2" fmla="*/ 5159758 w 5159758"/>
                <a:gd name="connsiteY2" fmla="*/ 512873 h 5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59758" h="513005">
                  <a:moveTo>
                    <a:pt x="0" y="0"/>
                  </a:moveTo>
                  <a:lnTo>
                    <a:pt x="3976980" y="1005"/>
                  </a:lnTo>
                  <a:cubicBezTo>
                    <a:pt x="4741831" y="-14676"/>
                    <a:pt x="5151940" y="522665"/>
                    <a:pt x="5159758" y="512873"/>
                  </a:cubicBezTo>
                </a:path>
              </a:pathLst>
            </a:custGeom>
            <a:noFill/>
            <a:ln w="38100">
              <a:solidFill>
                <a:srgbClr val="DA29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509CEA52-E371-413B-9B4D-F3666D7ED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1529" y="194139"/>
            <a:ext cx="6447560" cy="1209674"/>
          </a:xfrm>
        </p:spPr>
        <p:txBody>
          <a:bodyPr/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71FB26-91E6-24D3-022A-7B69B94258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11529" y="1403814"/>
            <a:ext cx="6447560" cy="4713958"/>
          </a:xfrm>
        </p:spPr>
        <p:txBody>
          <a:bodyPr/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75937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CD142B-1DF7-4F2B-18C6-DF158D517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1175162"/>
            <a:ext cx="6321552" cy="279806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E4B64B-FF51-9C73-7E7E-2AF026973C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9640" y="3973226"/>
            <a:ext cx="6065520" cy="7511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subtitle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244C20-C01A-0D5F-2C16-078FE40AFEC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5879771"/>
            <a:ext cx="11353800" cy="97823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FBB02644-BA85-ED14-538B-1C764517F0C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9046" y="477146"/>
            <a:ext cx="2092706" cy="62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12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500" b="0" i="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Avenir LT Std 55 Roman" panose="020B0503020203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ack and white logo&#10;&#10;Description automatically generated">
            <a:extLst>
              <a:ext uri="{FF2B5EF4-FFF2-40B4-BE49-F238E27FC236}">
                <a16:creationId xmlns:a16="http://schemas.microsoft.com/office/drawing/2014/main" id="{8B6CFB89-1318-1B90-1CD1-1AFE931A17E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6869" y="5843250"/>
            <a:ext cx="2365131" cy="633517"/>
          </a:xfrm>
          <a:prstGeom prst="rect">
            <a:avLst/>
          </a:prstGeom>
        </p:spPr>
      </p:pic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E9F6D03-0BD3-0BC4-9D65-83D1FAB35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2" y="381234"/>
            <a:ext cx="7677586" cy="988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slide title</a:t>
            </a:r>
            <a:endParaRPr lang="en-CA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4CCA0DF-DFBE-C8D5-D2CF-FD0BD26BEB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02" y="1370172"/>
            <a:ext cx="7677586" cy="48067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49283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EA1802-73F3-4DB6-48BB-E821959E5F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2855" y="1574801"/>
            <a:ext cx="6386287" cy="4506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225B761-BAB4-28C3-24E8-A4FA17B3A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2856" y="365126"/>
            <a:ext cx="6386287" cy="1209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</a:t>
            </a:r>
            <a:endParaRPr lang="en-CA"/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9096F8CA-9C8C-9CBF-C127-9764BC7E57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6869" y="6176115"/>
            <a:ext cx="2365131" cy="63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102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9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ack and orange logo&#10;&#10;Description automatically generated">
            <a:extLst>
              <a:ext uri="{FF2B5EF4-FFF2-40B4-BE49-F238E27FC236}">
                <a16:creationId xmlns:a16="http://schemas.microsoft.com/office/drawing/2014/main" id="{17131985-CDEB-7398-1811-1367F1DC15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7456" y="5840743"/>
            <a:ext cx="5114544" cy="1017257"/>
          </a:xfrm>
          <a:prstGeom prst="rect">
            <a:avLst/>
          </a:prstGeom>
        </p:spPr>
      </p:pic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DEB1B09E-2AC2-E454-15E2-30592156B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6029"/>
            <a:ext cx="10515600" cy="10172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</a:t>
            </a:r>
            <a:endParaRPr lang="en-CA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88E2F95-7E66-9D24-1731-F3272F57CB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9" y="1483287"/>
            <a:ext cx="10515599" cy="4357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94660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6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DA291C"/>
          </a:solidFill>
          <a:latin typeface="Avenir LT Std 65 Medium" panose="020B0603020203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Avenir LT Std 45 Book" panose="020B05020202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03C2A-A1DC-E26C-5CA1-803A9058D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1175162"/>
            <a:ext cx="9067800" cy="2798064"/>
          </a:xfrm>
        </p:spPr>
        <p:txBody>
          <a:bodyPr/>
          <a:lstStyle/>
          <a:p>
            <a:r>
              <a:rPr lang="en-CA" dirty="0">
                <a:latin typeface="Avenir LT Std 45 Book" panose="020B0502020203020204" pitchFamily="34" charset="0"/>
              </a:rPr>
              <a:t>STRENGTHENING</a:t>
            </a:r>
            <a:br>
              <a:rPr lang="en-CA" dirty="0"/>
            </a:br>
            <a:r>
              <a:rPr lang="en-CA" b="1" dirty="0"/>
              <a:t>MENTAL WELL-BEING</a:t>
            </a:r>
          </a:p>
        </p:txBody>
      </p:sp>
    </p:spTree>
    <p:extLst>
      <p:ext uri="{BB962C8B-B14F-4D97-AF65-F5344CB8AC3E}">
        <p14:creationId xmlns:p14="http://schemas.microsoft.com/office/powerpoint/2010/main" val="2071646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547525-9FB4-2680-A41B-005CFEB0C2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7069" y="1738602"/>
            <a:ext cx="6932011" cy="343940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CA" dirty="0"/>
              <a:t>Strong mental health is a vital aspect of a person’s overall well-being. It influences how they cope, learn, work, and contribute to our community. </a:t>
            </a:r>
          </a:p>
          <a:p>
            <a:pPr marL="0" indent="0">
              <a:buNone/>
            </a:pPr>
            <a:r>
              <a:rPr lang="en-CA" dirty="0"/>
              <a:t>There is a significant unmet need for community-based mental health supports in our region, and it’s challenging to navigate the system.</a:t>
            </a:r>
          </a:p>
          <a:p>
            <a:pPr>
              <a:buClr>
                <a:srgbClr val="DA291C"/>
              </a:buClr>
            </a:pPr>
            <a:r>
              <a:rPr lang="en-CA" dirty="0"/>
              <a:t>In Alberta, 50% of adults will experience a mental health challenge by the time they are 40 years old. </a:t>
            </a:r>
            <a:endParaRPr lang="en-CA" sz="1600" u="sng" dirty="0"/>
          </a:p>
          <a:p>
            <a:pPr>
              <a:buClr>
                <a:srgbClr val="DA291C"/>
              </a:buClr>
            </a:pPr>
            <a:r>
              <a:rPr lang="en-CA" dirty="0"/>
              <a:t>1 in 5 Albertans report that their mental health is fair or poor.</a:t>
            </a:r>
            <a:endParaRPr lang="en-CA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FDCDA8-719F-24C3-03D7-66A6ECAA5E71}"/>
              </a:ext>
            </a:extLst>
          </p:cNvPr>
          <p:cNvSpPr>
            <a:spLocks noGrp="1"/>
          </p:cNvSpPr>
          <p:nvPr/>
        </p:nvSpPr>
        <p:spPr>
          <a:xfrm>
            <a:off x="410031" y="729577"/>
            <a:ext cx="7243565" cy="988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rgbClr val="DA291C"/>
                </a:solidFill>
                <a:latin typeface="Avenir LT Std 65 Medium" panose="020B0603020203020204" pitchFamily="34" charset="0"/>
                <a:ea typeface="+mj-ea"/>
                <a:cs typeface="+mj-cs"/>
              </a:defRPr>
            </a:lvl1pPr>
          </a:lstStyle>
          <a:p>
            <a:r>
              <a:rPr lang="en-US">
                <a:latin typeface="Avenir LT Std 65 Medium"/>
              </a:rPr>
              <a:t>Community Facts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399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CFA74-093A-DEFF-2F0F-DDB3C4928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United Way Helps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87243-A74D-C1AC-2B19-5B6CED3C29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CA" sz="1800" dirty="0"/>
              <a:t>United Way collaborates with partner agencies to support mental health in our community, championing accessible resources, raising awareness, improving navigation, and promoting early intervention.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CA" sz="1800" dirty="0"/>
              <a:t>By developing a robust network of resources and improving accessibility, we make it easier for people to find the support they need.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CA" sz="1800" b="1" dirty="0">
                <a:solidFill>
                  <a:srgbClr val="DA291C"/>
                </a:solidFill>
              </a:rPr>
              <a:t>Strategic Initiatives &amp; Programs</a:t>
            </a:r>
          </a:p>
          <a:p>
            <a:pPr>
              <a:lnSpc>
                <a:spcPct val="100000"/>
              </a:lnSpc>
              <a:buClr>
                <a:srgbClr val="DA291C"/>
              </a:buClr>
            </a:pPr>
            <a:r>
              <a:rPr lang="en-CA" sz="1800" b="1" dirty="0">
                <a:latin typeface="Avenir LT Std 45 Book"/>
              </a:rPr>
              <a:t>211 Alberta </a:t>
            </a:r>
            <a:r>
              <a:rPr lang="en-CA" sz="1800" dirty="0">
                <a:latin typeface="Avenir LT Std 45 Book"/>
              </a:rPr>
              <a:t>is an essential service that helps Albertans find the right resource or service for whatever issue they need help with, at the right </a:t>
            </a:r>
            <a:r>
              <a:rPr lang="en-CA" sz="1800">
                <a:latin typeface="Avenir LT Std 45 Book"/>
              </a:rPr>
              <a:t>time.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CA" sz="1800" b="1" dirty="0">
                <a:solidFill>
                  <a:srgbClr val="DA291C"/>
                </a:solidFill>
              </a:rPr>
              <a:t>Front-Line Agency Funding</a:t>
            </a:r>
          </a:p>
          <a:p>
            <a:pPr>
              <a:lnSpc>
                <a:spcPct val="100000"/>
              </a:lnSpc>
              <a:buClr>
                <a:srgbClr val="DA291C"/>
              </a:buClr>
            </a:pPr>
            <a:r>
              <a:rPr lang="en-CA" sz="1800" dirty="0"/>
              <a:t>United Way provides Front-Line Agency Funding to 52 community agencies. Of those, </a:t>
            </a:r>
            <a:r>
              <a:rPr lang="en-CA" sz="1800" b="1" dirty="0"/>
              <a:t>39</a:t>
            </a:r>
            <a:r>
              <a:rPr lang="en-CA" sz="1800" dirty="0"/>
              <a:t> agencies offer programs and resources that strengthen mental well-being.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41452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31C09-0EEC-71EF-2BB5-F71CDCB5F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>
                <a:latin typeface="Avenir LT Std 65 Medium"/>
              </a:rPr>
              <a:t>Your Impact in 2025: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EC1243-E981-AAE5-294A-9F9F889655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11529" y="1225973"/>
            <a:ext cx="6009911" cy="497162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Clr>
                <a:srgbClr val="DA291C"/>
              </a:buClr>
              <a:buNone/>
            </a:pPr>
            <a:r>
              <a:rPr lang="en-US" sz="2000" dirty="0">
                <a:cs typeface="Calibri"/>
              </a:rPr>
              <a:t>Thanks to United Way supporters:</a:t>
            </a:r>
          </a:p>
          <a:p>
            <a:pPr>
              <a:buClr>
                <a:srgbClr val="DA291C"/>
              </a:buClr>
            </a:pPr>
            <a:r>
              <a:rPr lang="en-CA" sz="2000" b="1">
                <a:latin typeface="Avenir LT Std 45 Book"/>
              </a:rPr>
              <a:t>More than 276,000 people</a:t>
            </a:r>
            <a:r>
              <a:rPr lang="en-CA" sz="2000" dirty="0">
                <a:latin typeface="Avenir LT Std 45 Book"/>
              </a:rPr>
              <a:t> accessed United Way strategic initiatives and programs that </a:t>
            </a:r>
            <a:r>
              <a:rPr lang="en-CA" sz="2000" b="1" dirty="0">
                <a:latin typeface="Avenir LT Std 45 Book"/>
              </a:rPr>
              <a:t>strengthen mental well-being</a:t>
            </a:r>
            <a:r>
              <a:rPr lang="en-CA" sz="2000" dirty="0">
                <a:latin typeface="Avenir LT Std 45 Book"/>
              </a:rPr>
              <a:t>, champion accessible resources, and improve system navigation.</a:t>
            </a:r>
          </a:p>
          <a:p>
            <a:pPr>
              <a:buClr>
                <a:srgbClr val="DA291C"/>
              </a:buClr>
            </a:pPr>
            <a:r>
              <a:rPr lang="en-CA" sz="2000" b="1">
                <a:latin typeface="Avenir LT Std 45 Book"/>
              </a:rPr>
              <a:t>More than 120,000 calls, texts, and chats </a:t>
            </a:r>
            <a:r>
              <a:rPr lang="en-CA" sz="2000" dirty="0">
                <a:latin typeface="Avenir LT Std 45 Book"/>
              </a:rPr>
              <a:t>were answered by </a:t>
            </a:r>
            <a:r>
              <a:rPr lang="en-CA" sz="2000" b="1" dirty="0">
                <a:latin typeface="Avenir LT Std 45 Book"/>
              </a:rPr>
              <a:t>211 Alberta</a:t>
            </a:r>
            <a:r>
              <a:rPr lang="en-CA" sz="2000" dirty="0">
                <a:latin typeface="Avenir LT Std 45 Book"/>
              </a:rPr>
              <a:t>, connecting people to essential community resources. </a:t>
            </a:r>
          </a:p>
          <a:p>
            <a:pPr>
              <a:buClr>
                <a:srgbClr val="DA291C"/>
              </a:buClr>
            </a:pPr>
            <a:r>
              <a:rPr lang="en-CA" sz="2000" b="1" dirty="0"/>
              <a:t>100% of caregivers</a:t>
            </a:r>
            <a:r>
              <a:rPr lang="en-CA" sz="2000" dirty="0"/>
              <a:t> say they make positive decisions for themselves after receiving support through United Way’s</a:t>
            </a:r>
            <a:r>
              <a:rPr lang="en-CA" sz="2000" b="1" dirty="0"/>
              <a:t> All in for Youth</a:t>
            </a:r>
            <a:r>
              <a:rPr lang="en-CA" sz="2000" dirty="0"/>
              <a:t> collaborative. </a:t>
            </a:r>
          </a:p>
        </p:txBody>
      </p:sp>
    </p:spTree>
    <p:extLst>
      <p:ext uri="{BB962C8B-B14F-4D97-AF65-F5344CB8AC3E}">
        <p14:creationId xmlns:p14="http://schemas.microsoft.com/office/powerpoint/2010/main" val="188652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624E3-FAA0-B6AF-AB1A-E1F401FB1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>
                <a:latin typeface="Avenir LT Std 65 Medium"/>
              </a:rPr>
              <a:t>What Can You Do?</a:t>
            </a:r>
            <a:endParaRPr lang="en-C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F88435-CE0F-497C-2FBD-FE4F95C855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1800" y="1370174"/>
            <a:ext cx="6551507" cy="3971260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>
              <a:lnSpc>
                <a:spcPct val="100000"/>
              </a:lnSpc>
              <a:buClr>
                <a:srgbClr val="DA291C"/>
              </a:buClr>
            </a:pPr>
            <a:r>
              <a:rPr lang="en-US" dirty="0"/>
              <a:t>Be an advocate for mental health in your day-to-day life. </a:t>
            </a:r>
          </a:p>
          <a:p>
            <a:pPr>
              <a:lnSpc>
                <a:spcPct val="100000"/>
              </a:lnSpc>
              <a:buClr>
                <a:srgbClr val="DA291C"/>
              </a:buClr>
            </a:pPr>
            <a:r>
              <a:rPr lang="en-US" dirty="0"/>
              <a:t>Learn the signs of people who are struggling so you can be there when they need someone to listen.</a:t>
            </a:r>
          </a:p>
          <a:p>
            <a:pPr>
              <a:lnSpc>
                <a:spcPct val="100000"/>
              </a:lnSpc>
              <a:buClr>
                <a:srgbClr val="DA291C"/>
              </a:buClr>
            </a:pPr>
            <a:r>
              <a:rPr lang="en-US" dirty="0"/>
              <a:t>Let people know they can find help through 211 Alberta and many of United Way’s funded partners.</a:t>
            </a:r>
          </a:p>
          <a:p>
            <a:pPr>
              <a:lnSpc>
                <a:spcPct val="100000"/>
              </a:lnSpc>
              <a:buClr>
                <a:srgbClr val="DA291C"/>
              </a:buClr>
            </a:pPr>
            <a:r>
              <a:rPr lang="en-CA">
                <a:latin typeface="Avenir LT Std 45 Book"/>
              </a:rPr>
              <a:t>Support your workplace’s United Way campaign by making a pledge decision, attending special events, fundraisers, and product drives.</a:t>
            </a:r>
            <a:endParaRPr lang="en-US" b="0" i="0" u="none" strike="noStrike" noProof="0" dirty="0">
              <a:solidFill>
                <a:schemeClr val="tx1"/>
              </a:solidFill>
              <a:latin typeface="Avenir LT Std 45 Book"/>
            </a:endParaRPr>
          </a:p>
          <a:p>
            <a:pPr>
              <a:spcBef>
                <a:spcPts val="0"/>
              </a:spcBef>
              <a:buFont typeface="Arial"/>
              <a:buChar char="•"/>
            </a:pPr>
            <a:endParaRPr lang="en-US" dirty="0">
              <a:latin typeface="+mn-lt"/>
              <a:ea typeface="Calibri" panose="020F0502020204030204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03576541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CBC3875-F1F5-4E8D-BC83-60F02264EAD5}" vid="{912CE1EB-168D-4D33-B97D-F6CFB21C963B}"/>
    </a:ext>
  </a:extLst>
</a:theme>
</file>

<file path=ppt/theme/theme2.xml><?xml version="1.0" encoding="utf-8"?>
<a:theme xmlns:a="http://schemas.openxmlformats.org/drawingml/2006/main" name="Content Slides - Left Aligne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CBC3875-F1F5-4E8D-BC83-60F02264EAD5}" vid="{94B917AE-FF08-4A65-96FD-58BF51979005}"/>
    </a:ext>
  </a:extLst>
</a:theme>
</file>

<file path=ppt/theme/theme3.xml><?xml version="1.0" encoding="utf-8"?>
<a:theme xmlns:a="http://schemas.openxmlformats.org/drawingml/2006/main" name="Content Slides - Right Aligne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CBC3875-F1F5-4E8D-BC83-60F02264EAD5}" vid="{3931D9E2-E4FF-4B76-9CDD-80C10E4C13A3}"/>
    </a:ext>
  </a:extLst>
</a:theme>
</file>

<file path=ppt/theme/theme4.xml><?xml version="1.0" encoding="utf-8"?>
<a:theme xmlns:a="http://schemas.openxmlformats.org/drawingml/2006/main" name="Content Slides - Justifie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CBC3875-F1F5-4E8D-BC83-60F02264EAD5}" vid="{25792CC7-E9E8-4A74-8D9E-693B7DE2C8F1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E29F61083D1B4FBA06B7E26A0D19D2" ma:contentTypeVersion="18" ma:contentTypeDescription="Create a new document." ma:contentTypeScope="" ma:versionID="cf32333ba377dbab90a615461f9cc6db">
  <xsd:schema xmlns:xsd="http://www.w3.org/2001/XMLSchema" xmlns:xs="http://www.w3.org/2001/XMLSchema" xmlns:p="http://schemas.microsoft.com/office/2006/metadata/properties" xmlns:ns2="13eba703-9cf6-486e-bf6c-83cf13346795" xmlns:ns3="0360a122-6a29-4710-8045-67fb26c4ed69" targetNamespace="http://schemas.microsoft.com/office/2006/metadata/properties" ma:root="true" ma:fieldsID="a591f45027889595cb04ee615f930694" ns2:_="" ns3:_="">
    <xsd:import namespace="13eba703-9cf6-486e-bf6c-83cf13346795"/>
    <xsd:import namespace="0360a122-6a29-4710-8045-67fb26c4ed6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eba703-9cf6-486e-bf6c-83cf1334679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d1067e84-1d34-4230-94d8-8f507bb483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60a122-6a29-4710-8045-67fb26c4ed6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e4fdd137-e2f7-4356-8908-3cc2dffa740b}" ma:internalName="TaxCatchAll" ma:showField="CatchAllData" ma:web="0360a122-6a29-4710-8045-67fb26c4ed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360a122-6a29-4710-8045-67fb26c4ed69" xsi:nil="true"/>
    <lcf76f155ced4ddcb4097134ff3c332f xmlns="13eba703-9cf6-486e-bf6c-83cf1334679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AA4A1BF-188B-49DD-BC60-DD515B6C1A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eba703-9cf6-486e-bf6c-83cf13346795"/>
    <ds:schemaRef ds:uri="0360a122-6a29-4710-8045-67fb26c4ed6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7F4D05F-0CD7-4CCA-8532-A99CF98F555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890790-446C-4748-BB9A-416B7C00AE80}">
  <ds:schemaRefs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2006/metadata/properties"/>
    <ds:schemaRef ds:uri="13eba703-9cf6-486e-bf6c-83cf13346795"/>
    <ds:schemaRef ds:uri="http://www.w3.org/XML/1998/namespace"/>
    <ds:schemaRef ds:uri="0360a122-6a29-4710-8045-67fb26c4ed69"/>
    <ds:schemaRef ds:uri="http://schemas.microsoft.com/office/infopath/2007/PartnerControls"/>
    <ds:schemaRef ds:uri="http://purl.org/dc/terms/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264a55cd-ea06-43d6-a30a-391c85fc93d4}" enabled="0" method="" siteId="{264a55cd-ea06-43d6-a30a-391c85fc93d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PP Template</Template>
  <TotalTime>41</TotalTime>
  <Words>343</Words>
  <Application>Microsoft Office PowerPoint</Application>
  <PresentationFormat>Widescreen</PresentationFormat>
  <Paragraphs>21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Title Slides</vt:lpstr>
      <vt:lpstr>Content Slides - Left Aligned</vt:lpstr>
      <vt:lpstr>Content Slides - Right Aligned</vt:lpstr>
      <vt:lpstr>Content Slides - Justified</vt:lpstr>
      <vt:lpstr>STRENGTHENING MENTAL WELL-BEING</vt:lpstr>
      <vt:lpstr>PowerPoint Presentation</vt:lpstr>
      <vt:lpstr>How United Way Helps</vt:lpstr>
      <vt:lpstr>Your Impact in 2025:</vt:lpstr>
      <vt:lpstr>What Can You Do?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Sadie Hinck</dc:creator>
  <cp:lastModifiedBy>Patti Barrow</cp:lastModifiedBy>
  <cp:revision>28</cp:revision>
  <dcterms:created xsi:type="dcterms:W3CDTF">2024-08-29T19:42:22Z</dcterms:created>
  <dcterms:modified xsi:type="dcterms:W3CDTF">2026-07-22T21:07:29Z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0x01010093E29F61083D1B4FBA06B7E26A0D19D2</vt:lpwstr>
  </property>
  <property fmtid="{D5CDD505-2E9C-101B-9397-08002B2CF9AE}" pid="3" name="MediaServiceImageTags">
    <vt:lpwstr/>
  </property>
</Properties>
</file>