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48" r:id="rId5"/>
    <p:sldMasterId id="2147483670" r:id="rId6"/>
    <p:sldMasterId id="2147483665" r:id="rId7"/>
  </p:sldMasterIdLst>
  <p:notesMasterIdLst>
    <p:notesMasterId r:id="rId13"/>
  </p:notesMasterIdLst>
  <p:sldIdLst>
    <p:sldId id="267" r:id="rId8"/>
    <p:sldId id="257" r:id="rId9"/>
    <p:sldId id="274" r:id="rId10"/>
    <p:sldId id="271" r:id="rId11"/>
    <p:sldId id="25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77FD1F-8E95-65E2-2ECE-ED8B6FFBC6BC}" name="Sadie Hinck" initials="SH" userId="S::sHinck@myunitedway.ca::240d093c-2176-4898-8d3d-9021b41061d3" providerId="AD"/>
  <p188:author id="{A39D21D9-06D3-3E0A-2665-518CBC217BC3}" name="Patti Barrow" initials="PB" userId="S::pbarrow@myunitedway.ca::0ea03c11-0c28-45b7-a501-7df173efe3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813A20-7AA5-8402-672A-1AD1CF88E5E7}" v="2" dt="2026-07-22T21:08:08.240"/>
    <p1510:client id="{F0BF27D9-17C6-32A7-8CD3-91119474FB13}" v="30" dt="2026-07-22T21:06:28.2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32"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3.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i Barrow" userId="0ea03c11-0c28-45b7-a501-7df173efe3bf" providerId="ADAL" clId="{2ABD9FB6-0798-4E00-BFBA-615F941A66BE}"/>
    <pc:docChg chg="custSel delSld modSld">
      <pc:chgData name="Patti Barrow" userId="0ea03c11-0c28-45b7-a501-7df173efe3bf" providerId="ADAL" clId="{2ABD9FB6-0798-4E00-BFBA-615F941A66BE}" dt="2026-06-25T19:25:36.554" v="1" actId="2696"/>
      <pc:docMkLst>
        <pc:docMk/>
      </pc:docMkLst>
      <pc:sldChg chg="delSp mod">
        <pc:chgData name="Patti Barrow" userId="0ea03c11-0c28-45b7-a501-7df173efe3bf" providerId="ADAL" clId="{2ABD9FB6-0798-4E00-BFBA-615F941A66BE}" dt="2026-06-25T19:25:27.316" v="0" actId="478"/>
        <pc:sldMkLst>
          <pc:docMk/>
          <pc:sldMk cId="188652374" sldId="271"/>
        </pc:sldMkLst>
      </pc:sldChg>
    </pc:docChg>
  </pc:docChgLst>
  <pc:docChgLst>
    <pc:chgData name="David Odumade" userId="S::dodumade@myunitedway.ca::4d206a0b-b72d-415a-95c5-a03444af5b80" providerId="AD" clId="Web-{74813A20-7AA5-8402-672A-1AD1CF88E5E7}"/>
    <pc:docChg chg="modSld">
      <pc:chgData name="David Odumade" userId="S::dodumade@myunitedway.ca::4d206a0b-b72d-415a-95c5-a03444af5b80" providerId="AD" clId="Web-{74813A20-7AA5-8402-672A-1AD1CF88E5E7}" dt="2026-07-22T21:08:08.240" v="1" actId="14100"/>
      <pc:docMkLst>
        <pc:docMk/>
      </pc:docMkLst>
      <pc:sldChg chg="modSp">
        <pc:chgData name="David Odumade" userId="S::dodumade@myunitedway.ca::4d206a0b-b72d-415a-95c5-a03444af5b80" providerId="AD" clId="Web-{74813A20-7AA5-8402-672A-1AD1CF88E5E7}" dt="2026-07-22T21:08:08.240" v="1" actId="14100"/>
        <pc:sldMkLst>
          <pc:docMk/>
          <pc:sldMk cId="3003576541" sldId="259"/>
        </pc:sldMkLst>
        <pc:spChg chg="mod">
          <ac:chgData name="David Odumade" userId="S::dodumade@myunitedway.ca::4d206a0b-b72d-415a-95c5-a03444af5b80" providerId="AD" clId="Web-{74813A20-7AA5-8402-672A-1AD1CF88E5E7}" dt="2026-07-22T21:08:08.240" v="1" actId="14100"/>
          <ac:spMkLst>
            <pc:docMk/>
            <pc:sldMk cId="3003576541" sldId="259"/>
            <ac:spMk id="3" creationId="{F1F88435-CE0F-497C-2FBD-FE4F95C85528}"/>
          </ac:spMkLst>
        </pc:spChg>
      </pc:sldChg>
    </pc:docChg>
  </pc:docChgLst>
  <pc:docChgLst>
    <pc:chgData name="David Odumade" userId="S::dodumade@myunitedway.ca::4d206a0b-b72d-415a-95c5-a03444af5b80" providerId="AD" clId="Web-{ECE67B43-6B6E-57FE-0E0A-3B1C055EA9B5}"/>
    <pc:docChg chg="modSld">
      <pc:chgData name="David Odumade" userId="S::dodumade@myunitedway.ca::4d206a0b-b72d-415a-95c5-a03444af5b80" providerId="AD" clId="Web-{ECE67B43-6B6E-57FE-0E0A-3B1C055EA9B5}" dt="2026-06-24T17:45:20.931" v="25" actId="20577"/>
      <pc:docMkLst>
        <pc:docMk/>
      </pc:docMkLst>
      <pc:sldChg chg="addSp delSp modSp">
        <pc:chgData name="David Odumade" userId="S::dodumade@myunitedway.ca::4d206a0b-b72d-415a-95c5-a03444af5b80" providerId="AD" clId="Web-{ECE67B43-6B6E-57FE-0E0A-3B1C055EA9B5}" dt="2026-06-24T17:45:20.931" v="25" actId="20577"/>
        <pc:sldMkLst>
          <pc:docMk/>
          <pc:sldMk cId="3221399788" sldId="257"/>
        </pc:sldMkLst>
        <pc:spChg chg="mod">
          <ac:chgData name="David Odumade" userId="S::dodumade@myunitedway.ca::4d206a0b-b72d-415a-95c5-a03444af5b80" providerId="AD" clId="Web-{ECE67B43-6B6E-57FE-0E0A-3B1C055EA9B5}" dt="2026-06-24T17:40:18.397" v="2" actId="1076"/>
          <ac:spMkLst>
            <pc:docMk/>
            <pc:sldMk cId="3221399788" sldId="257"/>
            <ac:spMk id="3" creationId="{F3547525-9FB4-2680-A41B-005CFEB0C2CD}"/>
          </ac:spMkLst>
        </pc:spChg>
        <pc:spChg chg="add mod">
          <ac:chgData name="David Odumade" userId="S::dodumade@myunitedway.ca::4d206a0b-b72d-415a-95c5-a03444af5b80" providerId="AD" clId="Web-{ECE67B43-6B6E-57FE-0E0A-3B1C055EA9B5}" dt="2026-06-24T17:45:20.931" v="25" actId="20577"/>
          <ac:spMkLst>
            <pc:docMk/>
            <pc:sldMk cId="3221399788" sldId="257"/>
            <ac:spMk id="5" creationId="{2BFDCDA8-719F-24C3-03D7-66A6ECAA5E71}"/>
          </ac:spMkLst>
        </pc:spChg>
      </pc:sldChg>
    </pc:docChg>
  </pc:docChgLst>
  <pc:docChgLst>
    <pc:chgData name="David Odumade" userId="S::dodumade@myunitedway.ca::4d206a0b-b72d-415a-95c5-a03444af5b80" providerId="AD" clId="Web-{F0BF27D9-17C6-32A7-8CD3-91119474FB13}"/>
    <pc:docChg chg="addSld modSld sldOrd">
      <pc:chgData name="David Odumade" userId="S::dodumade@myunitedway.ca::4d206a0b-b72d-415a-95c5-a03444af5b80" providerId="AD" clId="Web-{F0BF27D9-17C6-32A7-8CD3-91119474FB13}" dt="2026-07-22T21:06:28.287" v="30" actId="20577"/>
      <pc:docMkLst>
        <pc:docMk/>
      </pc:docMkLst>
      <pc:sldChg chg="modSp">
        <pc:chgData name="David Odumade" userId="S::dodumade@myunitedway.ca::4d206a0b-b72d-415a-95c5-a03444af5b80" providerId="AD" clId="Web-{F0BF27D9-17C6-32A7-8CD3-91119474FB13}" dt="2026-07-22T21:06:28.287" v="30" actId="20577"/>
        <pc:sldMkLst>
          <pc:docMk/>
          <pc:sldMk cId="3221399788" sldId="257"/>
        </pc:sldMkLst>
        <pc:spChg chg="mod">
          <ac:chgData name="David Odumade" userId="S::dodumade@myunitedway.ca::4d206a0b-b72d-415a-95c5-a03444af5b80" providerId="AD" clId="Web-{F0BF27D9-17C6-32A7-8CD3-91119474FB13}" dt="2026-07-22T21:06:28.287" v="30" actId="20577"/>
          <ac:spMkLst>
            <pc:docMk/>
            <pc:sldMk cId="3221399788" sldId="257"/>
            <ac:spMk id="3" creationId="{F3547525-9FB4-2680-A41B-005CFEB0C2CD}"/>
          </ac:spMkLst>
        </pc:spChg>
      </pc:sldChg>
      <pc:sldChg chg="modSp add ord">
        <pc:chgData name="David Odumade" userId="S::dodumade@myunitedway.ca::4d206a0b-b72d-415a-95c5-a03444af5b80" providerId="AD" clId="Web-{F0BF27D9-17C6-32A7-8CD3-91119474FB13}" dt="2026-07-22T21:06:01.521" v="28" actId="20577"/>
        <pc:sldMkLst>
          <pc:docMk/>
          <pc:sldMk cId="3003576541" sldId="259"/>
        </pc:sldMkLst>
        <pc:spChg chg="mod">
          <ac:chgData name="David Odumade" userId="S::dodumade@myunitedway.ca::4d206a0b-b72d-415a-95c5-a03444af5b80" providerId="AD" clId="Web-{F0BF27D9-17C6-32A7-8CD3-91119474FB13}" dt="2026-07-22T21:04:49.521" v="25" actId="20577"/>
          <ac:spMkLst>
            <pc:docMk/>
            <pc:sldMk cId="3003576541" sldId="259"/>
            <ac:spMk id="2" creationId="{7BF624E3-FAA0-B6AF-AB1A-E1F401FB12E8}"/>
          </ac:spMkLst>
        </pc:spChg>
        <pc:spChg chg="mod">
          <ac:chgData name="David Odumade" userId="S::dodumade@myunitedway.ca::4d206a0b-b72d-415a-95c5-a03444af5b80" providerId="AD" clId="Web-{F0BF27D9-17C6-32A7-8CD3-91119474FB13}" dt="2026-07-22T21:06:01.521" v="28" actId="20577"/>
          <ac:spMkLst>
            <pc:docMk/>
            <pc:sldMk cId="3003576541" sldId="259"/>
            <ac:spMk id="3" creationId="{F1F88435-CE0F-497C-2FBD-FE4F95C85528}"/>
          </ac:spMkLst>
        </pc:spChg>
      </pc:sldChg>
      <pc:sldMasterChg chg="addSldLayout">
        <pc:chgData name="David Odumade" userId="S::dodumade@myunitedway.ca::4d206a0b-b72d-415a-95c5-a03444af5b80" providerId="AD" clId="Web-{F0BF27D9-17C6-32A7-8CD3-91119474FB13}" dt="2026-07-22T21:01:20.379" v="0"/>
        <pc:sldMasterMkLst>
          <pc:docMk/>
          <pc:sldMasterMk cId="3573712799" sldId="2147483661"/>
        </pc:sldMasterMkLst>
        <pc:sldLayoutChg chg="add replId">
          <pc:chgData name="David Odumade" userId="S::dodumade@myunitedway.ca::4d206a0b-b72d-415a-95c5-a03444af5b80" providerId="AD" clId="Web-{F0BF27D9-17C6-32A7-8CD3-91119474FB13}" dt="2026-07-22T21:01:20.379" v="0"/>
          <pc:sldLayoutMkLst>
            <pc:docMk/>
            <pc:sldMasterMk cId="3573712799" sldId="2147483661"/>
            <pc:sldLayoutMk cId="820221837" sldId="214748367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F01E6C-39F5-47C2-9B40-D4D60FDC4D1A}" type="datetimeFigureOut">
              <a:rPr lang="en-CA" smtClean="0"/>
              <a:t>2026-07-22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34667-6FA5-4C98-8C8A-0FA512A73AE8}" type="slidenum">
              <a:rPr lang="en-CA" smtClean="0"/>
              <a:t>‹#›</a:t>
            </a:fld>
            <a:endParaRPr lang="en-CA"/>
          </a:p>
        </p:txBody>
      </p:sp>
    </p:spTree>
    <p:extLst>
      <p:ext uri="{BB962C8B-B14F-4D97-AF65-F5344CB8AC3E}">
        <p14:creationId xmlns:p14="http://schemas.microsoft.com/office/powerpoint/2010/main" val="4234742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A">
    <p:spTree>
      <p:nvGrpSpPr>
        <p:cNvPr id="1" name=""/>
        <p:cNvGrpSpPr/>
        <p:nvPr/>
      </p:nvGrpSpPr>
      <p:grpSpPr>
        <a:xfrm>
          <a:off x="0" y="0"/>
          <a:ext cx="0" cy="0"/>
          <a:chOff x="0" y="0"/>
          <a:chExt cx="0" cy="0"/>
        </a:xfrm>
      </p:grpSpPr>
      <p:pic>
        <p:nvPicPr>
          <p:cNvPr id="10" name="Picture 9" descr="A person and child hugging&#10;&#10;Description automatically generated">
            <a:extLst>
              <a:ext uri="{FF2B5EF4-FFF2-40B4-BE49-F238E27FC236}">
                <a16:creationId xmlns:a16="http://schemas.microsoft.com/office/drawing/2014/main" id="{B71F8472-5CB8-3526-E495-FB7E792224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19600" y="2012050"/>
            <a:ext cx="7772400" cy="4845950"/>
          </a:xfrm>
          <a:prstGeom prst="rect">
            <a:avLst/>
          </a:prstGeom>
        </p:spPr>
      </p:pic>
      <p:sp>
        <p:nvSpPr>
          <p:cNvPr id="4" name="Title 3">
            <a:extLst>
              <a:ext uri="{FF2B5EF4-FFF2-40B4-BE49-F238E27FC236}">
                <a16:creationId xmlns:a16="http://schemas.microsoft.com/office/drawing/2014/main" id="{6371A92A-1826-C86F-6907-BAE8378B170E}"/>
              </a:ext>
            </a:extLst>
          </p:cNvPr>
          <p:cNvSpPr>
            <a:spLocks noGrp="1"/>
          </p:cNvSpPr>
          <p:nvPr>
            <p:ph type="title" hasCustomPrompt="1"/>
          </p:nvPr>
        </p:nvSpPr>
        <p:spPr>
          <a:xfrm>
            <a:off x="929640" y="1175162"/>
            <a:ext cx="6321552" cy="2772951"/>
          </a:xfrm>
        </p:spPr>
        <p:txBody>
          <a:bodyPr/>
          <a:lstStyle>
            <a:lvl1pPr>
              <a:defRPr/>
            </a:lvl1pPr>
          </a:lstStyle>
          <a:p>
            <a:r>
              <a:rPr lang="en-US"/>
              <a:t>CLICK TO EDIT TITLE</a:t>
            </a:r>
            <a:endParaRPr lang="en-CA"/>
          </a:p>
        </p:txBody>
      </p:sp>
      <p:sp>
        <p:nvSpPr>
          <p:cNvPr id="6" name="Text Placeholder 5">
            <a:extLst>
              <a:ext uri="{FF2B5EF4-FFF2-40B4-BE49-F238E27FC236}">
                <a16:creationId xmlns:a16="http://schemas.microsoft.com/office/drawing/2014/main" id="{55E6FD61-FC2B-2ABE-113D-1A6DA104172D}"/>
              </a:ext>
            </a:extLst>
          </p:cNvPr>
          <p:cNvSpPr>
            <a:spLocks noGrp="1"/>
          </p:cNvSpPr>
          <p:nvPr>
            <p:ph type="body" sz="quarter" idx="10" hasCustomPrompt="1"/>
          </p:nvPr>
        </p:nvSpPr>
        <p:spPr>
          <a:xfrm>
            <a:off x="930275" y="3948113"/>
            <a:ext cx="5224463" cy="102303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3149497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851199" y="1795209"/>
              <a:ext cx="7207810" cy="326758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cstate="screen">
                <a:extLst>
                  <a:ext uri="{28A0092B-C50C-407E-A947-70E740481C1C}">
                    <a14:useLocalDpi xmlns:a14="http://schemas.microsoft.com/office/drawing/2010/main"/>
                  </a:ext>
                </a:extLst>
              </a:blip>
              <a:srcRect/>
              <a:stretch>
                <a:fillRect l="2507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075937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G">
    <p:spTree>
      <p:nvGrpSpPr>
        <p:cNvPr id="1" name=""/>
        <p:cNvGrpSpPr/>
        <p:nvPr/>
      </p:nvGrpSpPr>
      <p:grpSpPr>
        <a:xfrm>
          <a:off x="0" y="0"/>
          <a:ext cx="0" cy="0"/>
          <a:chOff x="0" y="0"/>
          <a:chExt cx="0" cy="0"/>
        </a:xfrm>
      </p:grpSpPr>
      <p:sp>
        <p:nvSpPr>
          <p:cNvPr id="13" name="Round Single Corner Rectangle 8">
            <a:extLst>
              <a:ext uri="{FF2B5EF4-FFF2-40B4-BE49-F238E27FC236}">
                <a16:creationId xmlns:a16="http://schemas.microsoft.com/office/drawing/2014/main" id="{AC63A427-DDC9-BC69-7F32-A973135783DB}"/>
              </a:ext>
            </a:extLst>
          </p:cNvPr>
          <p:cNvSpPr/>
          <p:nvPr userDrawn="1"/>
        </p:nvSpPr>
        <p:spPr>
          <a:xfrm flipV="1">
            <a:off x="-1910277" y="-203436"/>
            <a:ext cx="9417501" cy="1018561"/>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 name="connsiteX0" fmla="*/ 0 w 18975179"/>
              <a:gd name="connsiteY0" fmla="*/ 21863 h 2435353"/>
              <a:gd name="connsiteX1" fmla="*/ 17824028 w 18975179"/>
              <a:gd name="connsiteY1" fmla="*/ 0 h 2435353"/>
              <a:gd name="connsiteX2" fmla="*/ 18975179 w 18975179"/>
              <a:gd name="connsiteY2" fmla="*/ 1151151 h 2435353"/>
              <a:gd name="connsiteX3" fmla="*/ 18972130 w 18975179"/>
              <a:gd name="connsiteY3" fmla="*/ 2435353 h 2435353"/>
              <a:gd name="connsiteX0" fmla="*/ 0 w 22429543"/>
              <a:gd name="connsiteY0" fmla="*/ 21863 h 2435353"/>
              <a:gd name="connsiteX1" fmla="*/ 21278392 w 22429543"/>
              <a:gd name="connsiteY1" fmla="*/ 0 h 2435353"/>
              <a:gd name="connsiteX2" fmla="*/ 22429543 w 22429543"/>
              <a:gd name="connsiteY2" fmla="*/ 1151151 h 2435353"/>
              <a:gd name="connsiteX3" fmla="*/ 22426494 w 22429543"/>
              <a:gd name="connsiteY3" fmla="*/ 2435353 h 2435353"/>
              <a:gd name="connsiteX0" fmla="*/ 0 w 22626311"/>
              <a:gd name="connsiteY0" fmla="*/ 0 h 3113108"/>
              <a:gd name="connsiteX1" fmla="*/ 21475160 w 22626311"/>
              <a:gd name="connsiteY1" fmla="*/ 677755 h 3113108"/>
              <a:gd name="connsiteX2" fmla="*/ 22626311 w 22626311"/>
              <a:gd name="connsiteY2" fmla="*/ 1828906 h 3113108"/>
              <a:gd name="connsiteX3" fmla="*/ 22623262 w 22626311"/>
              <a:gd name="connsiteY3" fmla="*/ 3113108 h 3113108"/>
              <a:gd name="connsiteX0" fmla="*/ 0 w 22516996"/>
              <a:gd name="connsiteY0" fmla="*/ 21863 h 2435353"/>
              <a:gd name="connsiteX1" fmla="*/ 21365845 w 22516996"/>
              <a:gd name="connsiteY1" fmla="*/ 0 h 2435353"/>
              <a:gd name="connsiteX2" fmla="*/ 22516996 w 22516996"/>
              <a:gd name="connsiteY2" fmla="*/ 1151151 h 2435353"/>
              <a:gd name="connsiteX3" fmla="*/ 22513947 w 22516996"/>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22516996" h="2435353">
                <a:moveTo>
                  <a:pt x="0" y="21863"/>
                </a:moveTo>
                <a:lnTo>
                  <a:pt x="21365845" y="0"/>
                </a:lnTo>
                <a:cubicBezTo>
                  <a:pt x="22001608" y="0"/>
                  <a:pt x="22516996" y="515388"/>
                  <a:pt x="22516996" y="1151151"/>
                </a:cubicBezTo>
                <a:cubicBezTo>
                  <a:pt x="22515980" y="1579218"/>
                  <a:pt x="22514963" y="2007286"/>
                  <a:pt x="22513947"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E939F9EC-DCAD-82A5-A316-17D6412DACB3}"/>
              </a:ext>
            </a:extLst>
          </p:cNvPr>
          <p:cNvCxnSpPr/>
          <p:nvPr userDrawn="1"/>
        </p:nvCxnSpPr>
        <p:spPr>
          <a:xfrm>
            <a:off x="-1059885" y="641390"/>
            <a:ext cx="6323781" cy="0"/>
          </a:xfrm>
          <a:prstGeom prst="line">
            <a:avLst/>
          </a:prstGeom>
          <a:ln w="76200">
            <a:solidFill>
              <a:srgbClr val="DA291C"/>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6D36D8E-326B-E53F-5C18-CA2B50FF727D}"/>
              </a:ext>
            </a:extLst>
          </p:cNvPr>
          <p:cNvSpPr>
            <a:spLocks noGrp="1"/>
          </p:cNvSpPr>
          <p:nvPr>
            <p:ph type="title"/>
          </p:nvPr>
        </p:nvSpPr>
        <p:spPr>
          <a:xfrm>
            <a:off x="838200" y="836135"/>
            <a:ext cx="10515600" cy="1018561"/>
          </a:xfrm>
        </p:spPr>
        <p:txBody>
          <a:bodyPr/>
          <a:lstStyle/>
          <a:p>
            <a:r>
              <a:rPr lang="en-US"/>
              <a:t>Click to edit Master title style</a:t>
            </a:r>
            <a:endParaRPr lang="en-CA"/>
          </a:p>
        </p:txBody>
      </p:sp>
      <p:sp>
        <p:nvSpPr>
          <p:cNvPr id="5" name="Text Placeholder 4">
            <a:extLst>
              <a:ext uri="{FF2B5EF4-FFF2-40B4-BE49-F238E27FC236}">
                <a16:creationId xmlns:a16="http://schemas.microsoft.com/office/drawing/2014/main" id="{1DC838D3-9477-CC99-09F4-5CCB4E37D315}"/>
              </a:ext>
            </a:extLst>
          </p:cNvPr>
          <p:cNvSpPr>
            <a:spLocks noGrp="1"/>
          </p:cNvSpPr>
          <p:nvPr>
            <p:ph type="body" sz="quarter" idx="10"/>
          </p:nvPr>
        </p:nvSpPr>
        <p:spPr>
          <a:xfrm>
            <a:off x="838200" y="1854696"/>
            <a:ext cx="10515600" cy="400159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7482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 H">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3809C4-26F1-878D-17BE-73B9A0CDAA3E}"/>
              </a:ext>
            </a:extLst>
          </p:cNvPr>
          <p:cNvSpPr>
            <a:spLocks noGrp="1"/>
          </p:cNvSpPr>
          <p:nvPr>
            <p:ph type="title"/>
          </p:nvPr>
        </p:nvSpPr>
        <p:spPr/>
        <p:txBody>
          <a:bodyPr/>
          <a:lstStyle/>
          <a:p>
            <a:r>
              <a:rPr lang="en-US"/>
              <a:t>Click to edit Master title style</a:t>
            </a:r>
            <a:endParaRPr lang="en-CA"/>
          </a:p>
        </p:txBody>
      </p:sp>
      <p:sp>
        <p:nvSpPr>
          <p:cNvPr id="6" name="Picture Placeholder 5">
            <a:extLst>
              <a:ext uri="{FF2B5EF4-FFF2-40B4-BE49-F238E27FC236}">
                <a16:creationId xmlns:a16="http://schemas.microsoft.com/office/drawing/2014/main" id="{0118B5FE-CCCF-3791-6C88-7A6934C471D4}"/>
              </a:ext>
            </a:extLst>
          </p:cNvPr>
          <p:cNvSpPr>
            <a:spLocks noGrp="1"/>
          </p:cNvSpPr>
          <p:nvPr>
            <p:ph type="pic" sz="quarter" idx="10" hasCustomPrompt="1"/>
          </p:nvPr>
        </p:nvSpPr>
        <p:spPr>
          <a:xfrm>
            <a:off x="838200" y="1483287"/>
            <a:ext cx="10515600" cy="4380484"/>
          </a:xfrm>
        </p:spPr>
        <p:txBody>
          <a:bodyPr/>
          <a:lstStyle>
            <a:lvl1pPr>
              <a:defRPr/>
            </a:lvl1pPr>
          </a:lstStyle>
          <a:p>
            <a:r>
              <a:rPr lang="en-CA"/>
              <a:t>Insert pictures</a:t>
            </a:r>
          </a:p>
        </p:txBody>
      </p:sp>
    </p:spTree>
    <p:extLst>
      <p:ext uri="{BB962C8B-B14F-4D97-AF65-F5344CB8AC3E}">
        <p14:creationId xmlns:p14="http://schemas.microsoft.com/office/powerpoint/2010/main" val="3198389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B">
    <p:spTree>
      <p:nvGrpSpPr>
        <p:cNvPr id="1" name=""/>
        <p:cNvGrpSpPr/>
        <p:nvPr/>
      </p:nvGrpSpPr>
      <p:grpSpPr>
        <a:xfrm>
          <a:off x="0" y="0"/>
          <a:ext cx="0" cy="0"/>
          <a:chOff x="0" y="0"/>
          <a:chExt cx="0" cy="0"/>
        </a:xfrm>
      </p:grpSpPr>
      <p:pic>
        <p:nvPicPr>
          <p:cNvPr id="5" name="Picture 4" descr="A group of children wearing winter clothes&#10;&#10;Description automatically generated">
            <a:extLst>
              <a:ext uri="{FF2B5EF4-FFF2-40B4-BE49-F238E27FC236}">
                <a16:creationId xmlns:a16="http://schemas.microsoft.com/office/drawing/2014/main" id="{5370314F-B2D6-88EE-D716-EBAFDE77FF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86136" y="2002536"/>
            <a:ext cx="8105864" cy="4855464"/>
          </a:xfrm>
          <a:prstGeom prst="rect">
            <a:avLst/>
          </a:prstGeom>
        </p:spPr>
      </p:pic>
      <p:sp>
        <p:nvSpPr>
          <p:cNvPr id="9" name="Title 8">
            <a:extLst>
              <a:ext uri="{FF2B5EF4-FFF2-40B4-BE49-F238E27FC236}">
                <a16:creationId xmlns:a16="http://schemas.microsoft.com/office/drawing/2014/main" id="{1C968CAD-8ED2-EA46-56C3-6B2F38CE6F89}"/>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165537B7-DA87-2732-26AF-52AFA7AE3F1F}"/>
              </a:ext>
            </a:extLst>
          </p:cNvPr>
          <p:cNvSpPr>
            <a:spLocks noGrp="1"/>
          </p:cNvSpPr>
          <p:nvPr>
            <p:ph type="body" sz="quarter" idx="10" hasCustomPrompt="1"/>
          </p:nvPr>
        </p:nvSpPr>
        <p:spPr>
          <a:xfrm>
            <a:off x="929640" y="3973226"/>
            <a:ext cx="5818188" cy="88900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1568549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
    <p:spTree>
      <p:nvGrpSpPr>
        <p:cNvPr id="1" name=""/>
        <p:cNvGrpSpPr/>
        <p:nvPr/>
      </p:nvGrpSpPr>
      <p:grpSpPr>
        <a:xfrm>
          <a:off x="0" y="0"/>
          <a:ext cx="0" cy="0"/>
          <a:chOff x="0" y="0"/>
          <a:chExt cx="0" cy="0"/>
        </a:xfrm>
      </p:grpSpPr>
      <p:pic>
        <p:nvPicPr>
          <p:cNvPr id="6" name="Picture 5" descr="Two women smiling and laughing&#10;&#10;Description automatically generated">
            <a:extLst>
              <a:ext uri="{FF2B5EF4-FFF2-40B4-BE49-F238E27FC236}">
                <a16:creationId xmlns:a16="http://schemas.microsoft.com/office/drawing/2014/main" id="{4C9B16D4-FEA0-553C-8EF6-9ED34F4C75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40" y="1737360"/>
            <a:ext cx="8044060" cy="5120640"/>
          </a:xfrm>
          <a:prstGeom prst="rect">
            <a:avLst/>
          </a:prstGeom>
        </p:spPr>
      </p:pic>
      <p:sp>
        <p:nvSpPr>
          <p:cNvPr id="9" name="Title 8">
            <a:extLst>
              <a:ext uri="{FF2B5EF4-FFF2-40B4-BE49-F238E27FC236}">
                <a16:creationId xmlns:a16="http://schemas.microsoft.com/office/drawing/2014/main" id="{C451FE26-D758-B1C1-2463-0141229ED0BC}"/>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F185C52C-9C0A-7AA8-8DAB-BBD9A556EC40}"/>
              </a:ext>
            </a:extLst>
          </p:cNvPr>
          <p:cNvSpPr>
            <a:spLocks noGrp="1"/>
          </p:cNvSpPr>
          <p:nvPr>
            <p:ph type="body" sz="quarter" idx="10" hasCustomPrompt="1"/>
          </p:nvPr>
        </p:nvSpPr>
        <p:spPr>
          <a:xfrm>
            <a:off x="930275" y="3973513"/>
            <a:ext cx="5391150" cy="1004887"/>
          </a:xfrm>
        </p:spPr>
        <p:txBody>
          <a:bodyPr/>
          <a:lstStyle>
            <a:lvl1pPr>
              <a:defRPr/>
            </a:lvl1pPr>
            <a:lvl5pPr>
              <a:defRPr/>
            </a:lvl5pPr>
          </a:lstStyle>
          <a:p>
            <a:pPr lvl="0"/>
            <a:r>
              <a:rPr lang="en-US"/>
              <a:t>Click to edit subtitle</a:t>
            </a:r>
          </a:p>
        </p:txBody>
      </p:sp>
    </p:spTree>
    <p:extLst>
      <p:ext uri="{BB962C8B-B14F-4D97-AF65-F5344CB8AC3E}">
        <p14:creationId xmlns:p14="http://schemas.microsoft.com/office/powerpoint/2010/main" val="464734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C">
    <p:spTree>
      <p:nvGrpSpPr>
        <p:cNvPr id="1" name=""/>
        <p:cNvGrpSpPr/>
        <p:nvPr/>
      </p:nvGrpSpPr>
      <p:grpSpPr>
        <a:xfrm>
          <a:off x="0" y="0"/>
          <a:ext cx="0" cy="0"/>
          <a:chOff x="0" y="0"/>
          <a:chExt cx="0" cy="0"/>
        </a:xfrm>
      </p:grpSpPr>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BD0D5998-4FC1-C15F-59D2-BE3957F789CB}"/>
              </a:ext>
            </a:extLst>
          </p:cNvPr>
          <p:cNvSpPr/>
          <p:nvPr userDrawn="1"/>
        </p:nvSpPr>
        <p:spPr>
          <a:xfrm flipH="1">
            <a:off x="7357052" y="-230660"/>
            <a:ext cx="4958763" cy="224800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t="653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elay 7">
            <a:extLst>
              <a:ext uri="{FF2B5EF4-FFF2-40B4-BE49-F238E27FC236}">
                <a16:creationId xmlns:a16="http://schemas.microsoft.com/office/drawing/2014/main" id="{7F3AD1E6-1074-DC72-0D39-051314599E7B}"/>
              </a:ext>
            </a:extLst>
          </p:cNvPr>
          <p:cNvSpPr/>
          <p:nvPr userDrawn="1"/>
        </p:nvSpPr>
        <p:spPr>
          <a:xfrm flipH="1">
            <a:off x="8157476" y="3443161"/>
            <a:ext cx="4415555" cy="200174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9E2C56E9-3452-C210-41F1-E198DB3ED719}"/>
              </a:ext>
            </a:extLst>
          </p:cNvPr>
          <p:cNvSpPr/>
          <p:nvPr userDrawn="1"/>
        </p:nvSpPr>
        <p:spPr>
          <a:xfrm flipH="1">
            <a:off x="8923418" y="1415711"/>
            <a:ext cx="4775699" cy="216501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4" cstate="screen">
              <a:extLst>
                <a:ext uri="{28A0092B-C50C-407E-A947-70E740481C1C}">
                  <a14:useLocalDpi xmlns:a14="http://schemas.microsoft.com/office/drawing/2010/main"/>
                </a:ext>
              </a:extLst>
            </a:blip>
            <a:srcRect/>
            <a:stretch>
              <a:fillRect r="2718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820221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 A">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9E9AB2-0918-7510-28CF-8A6C7609E8C0}"/>
              </a:ext>
            </a:extLst>
          </p:cNvPr>
          <p:cNvGrpSpPr/>
          <p:nvPr userDrawn="1"/>
        </p:nvGrpSpPr>
        <p:grpSpPr>
          <a:xfrm>
            <a:off x="7353152" y="649079"/>
            <a:ext cx="9788578" cy="4551903"/>
            <a:chOff x="7353152" y="508383"/>
            <a:chExt cx="9788578" cy="4551903"/>
          </a:xfrm>
        </p:grpSpPr>
        <p:sp>
          <p:nvSpPr>
            <p:cNvPr id="9" name="Delay 7">
              <a:extLst>
                <a:ext uri="{FF2B5EF4-FFF2-40B4-BE49-F238E27FC236}">
                  <a16:creationId xmlns:a16="http://schemas.microsoft.com/office/drawing/2014/main" id="{FEA54465-2ECE-E632-1773-B870A850FA7D}"/>
                </a:ext>
              </a:extLst>
            </p:cNvPr>
            <p:cNvSpPr/>
            <p:nvPr userDrawn="1"/>
          </p:nvSpPr>
          <p:spPr>
            <a:xfrm flipH="1">
              <a:off x="7579672" y="815074"/>
              <a:ext cx="8940043" cy="405287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2" cstate="screen">
                <a:extLst>
                  <a:ext uri="{28A0092B-C50C-407E-A947-70E740481C1C}">
                    <a14:useLocalDpi xmlns:a14="http://schemas.microsoft.com/office/drawing/2010/main"/>
                  </a:ext>
                </a:extLst>
              </a:blip>
              <a:srcRect/>
              <a:stretch>
                <a:fillRect r="3350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1D25EED9-F0ED-8EE5-F98B-63CBA4B3F278}"/>
                </a:ext>
              </a:extLst>
            </p:cNvPr>
            <p:cNvSpPr/>
            <p:nvPr userDrawn="1"/>
          </p:nvSpPr>
          <p:spPr>
            <a:xfrm flipH="1">
              <a:off x="7353152" y="622736"/>
              <a:ext cx="9788578" cy="443755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CD0C613A-B329-E67F-E42F-B953A1EB59D0}"/>
                </a:ext>
              </a:extLst>
            </p:cNvPr>
            <p:cNvSpPr/>
            <p:nvPr userDrawn="1"/>
          </p:nvSpPr>
          <p:spPr>
            <a:xfrm flipH="1">
              <a:off x="7838701" y="508383"/>
              <a:ext cx="7252669" cy="721091"/>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0765018A-6240-8659-05E8-94530C6893B8}"/>
              </a:ext>
            </a:extLst>
          </p:cNvPr>
          <p:cNvSpPr>
            <a:spLocks noGrp="1"/>
          </p:cNvSpPr>
          <p:nvPr>
            <p:ph type="title" hasCustomPrompt="1"/>
          </p:nvPr>
        </p:nvSpPr>
        <p:spPr>
          <a:xfrm>
            <a:off x="392113" y="274064"/>
            <a:ext cx="6961039" cy="1162849"/>
          </a:xfrm>
        </p:spPr>
        <p:txBody>
          <a:bodyPr/>
          <a:lstStyle>
            <a:lvl1pPr>
              <a:defRPr/>
            </a:lvl1pPr>
          </a:lstStyle>
          <a:p>
            <a:r>
              <a:rPr lang="en-US"/>
              <a:t>Click to edit slide title</a:t>
            </a:r>
            <a:endParaRPr lang="en-CA"/>
          </a:p>
        </p:txBody>
      </p:sp>
      <p:sp>
        <p:nvSpPr>
          <p:cNvPr id="6" name="Text Placeholder 5">
            <a:extLst>
              <a:ext uri="{FF2B5EF4-FFF2-40B4-BE49-F238E27FC236}">
                <a16:creationId xmlns:a16="http://schemas.microsoft.com/office/drawing/2014/main" id="{280B0368-3891-083B-2825-2CB09373E10A}"/>
              </a:ext>
            </a:extLst>
          </p:cNvPr>
          <p:cNvSpPr>
            <a:spLocks noGrp="1"/>
          </p:cNvSpPr>
          <p:nvPr>
            <p:ph type="body" sz="quarter" idx="10" hasCustomPrompt="1"/>
          </p:nvPr>
        </p:nvSpPr>
        <p:spPr>
          <a:xfrm>
            <a:off x="392113" y="1436913"/>
            <a:ext cx="6961039" cy="5094062"/>
          </a:xfrm>
        </p:spPr>
        <p:txBody>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46674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B">
    <p:spTree>
      <p:nvGrpSpPr>
        <p:cNvPr id="1" name=""/>
        <p:cNvGrpSpPr/>
        <p:nvPr/>
      </p:nvGrpSpPr>
      <p:grpSpPr>
        <a:xfrm>
          <a:off x="0" y="0"/>
          <a:ext cx="0" cy="0"/>
          <a:chOff x="0" y="0"/>
          <a:chExt cx="0" cy="0"/>
        </a:xfrm>
      </p:grpSpPr>
      <p:sp>
        <p:nvSpPr>
          <p:cNvPr id="14" name="Delay 7">
            <a:extLst>
              <a:ext uri="{FF2B5EF4-FFF2-40B4-BE49-F238E27FC236}">
                <a16:creationId xmlns:a16="http://schemas.microsoft.com/office/drawing/2014/main" id="{453C3E21-7990-A9E5-EC59-6646B1D7BA20}"/>
              </a:ext>
            </a:extLst>
          </p:cNvPr>
          <p:cNvSpPr/>
          <p:nvPr userDrawn="1"/>
        </p:nvSpPr>
        <p:spPr>
          <a:xfrm flipH="1">
            <a:off x="8524788" y="2714711"/>
            <a:ext cx="2966172" cy="279145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7B53837A-DC7B-F8D4-001E-1EE4E4A18A59}"/>
              </a:ext>
            </a:extLst>
          </p:cNvPr>
          <p:cNvSpPr/>
          <p:nvPr userDrawn="1"/>
        </p:nvSpPr>
        <p:spPr>
          <a:xfrm flipH="1">
            <a:off x="8669503" y="2877714"/>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5A2FBB10-B7DF-57FF-2C9B-488D69BDCA07}"/>
              </a:ext>
            </a:extLst>
          </p:cNvPr>
          <p:cNvSpPr/>
          <p:nvPr userDrawn="1"/>
        </p:nvSpPr>
        <p:spPr>
          <a:xfrm flipH="1">
            <a:off x="7883951" y="684302"/>
            <a:ext cx="6043720" cy="273985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l="398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F36D10DF-79D4-B758-0A36-DC0627A08AE2}"/>
              </a:ext>
            </a:extLst>
          </p:cNvPr>
          <p:cNvSpPr/>
          <p:nvPr userDrawn="1"/>
        </p:nvSpPr>
        <p:spPr>
          <a:xfrm flipH="1">
            <a:off x="7730817" y="553169"/>
            <a:ext cx="5073501" cy="150414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Lst>
            <a:ahLst/>
            <a:cxnLst>
              <a:cxn ang="0">
                <a:pos x="connsiteX0" y="connsiteY0"/>
              </a:cxn>
              <a:cxn ang="0">
                <a:pos x="connsiteX1" y="connsiteY1"/>
              </a:cxn>
              <a:cxn ang="0">
                <a:pos x="connsiteX2" y="connsiteY2"/>
              </a:cxn>
            </a:cxnLst>
            <a:rect l="l" t="t" r="r" b="b"/>
            <a:pathLst>
              <a:path w="5650516" h="1675214">
                <a:moveTo>
                  <a:pt x="0" y="0"/>
                </a:moveTo>
                <a:lnTo>
                  <a:pt x="3983408" y="8106"/>
                </a:lnTo>
                <a:cubicBezTo>
                  <a:pt x="4904126" y="8106"/>
                  <a:pt x="5650516" y="754496"/>
                  <a:pt x="5650516" y="1675214"/>
                </a:cubicBezTo>
              </a:path>
            </a:pathLst>
          </a:custGeom>
          <a:noFill/>
          <a:ln w="508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60F7675B-07F2-1B96-1132-A3769BD999E9}"/>
              </a:ext>
            </a:extLst>
          </p:cNvPr>
          <p:cNvSpPr/>
          <p:nvPr userDrawn="1"/>
        </p:nvSpPr>
        <p:spPr>
          <a:xfrm flipH="1">
            <a:off x="8724953" y="2850282"/>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AFAD25B7-3807-88E4-F51E-0BC9DCB1DE64}"/>
              </a:ext>
            </a:extLst>
          </p:cNvPr>
          <p:cNvSpPr/>
          <p:nvPr userDrawn="1"/>
        </p:nvSpPr>
        <p:spPr>
          <a:xfrm flipH="1">
            <a:off x="8851281" y="2976333"/>
            <a:ext cx="5008902" cy="227073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r="2603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18FA2DCB-59B4-AD22-36C0-5BD484D1BBB4}"/>
              </a:ext>
            </a:extLst>
          </p:cNvPr>
          <p:cNvSpPr>
            <a:spLocks noGrp="1"/>
          </p:cNvSpPr>
          <p:nvPr>
            <p:ph type="title"/>
          </p:nvPr>
        </p:nvSpPr>
        <p:spPr>
          <a:xfrm>
            <a:off x="431802" y="381234"/>
            <a:ext cx="7243565" cy="988938"/>
          </a:xfrm>
        </p:spPr>
        <p:txBody>
          <a:bodyPr/>
          <a:lstStyle/>
          <a:p>
            <a:r>
              <a:rPr lang="en-US"/>
              <a:t>Click to edit Master title</a:t>
            </a:r>
            <a:endParaRPr lang="en-CA"/>
          </a:p>
        </p:txBody>
      </p:sp>
      <p:sp>
        <p:nvSpPr>
          <p:cNvPr id="16" name="Text Placeholder 15">
            <a:extLst>
              <a:ext uri="{FF2B5EF4-FFF2-40B4-BE49-F238E27FC236}">
                <a16:creationId xmlns:a16="http://schemas.microsoft.com/office/drawing/2014/main" id="{20F76870-4614-6422-423A-5BB2CFF2E3ED}"/>
              </a:ext>
            </a:extLst>
          </p:cNvPr>
          <p:cNvSpPr>
            <a:spLocks noGrp="1"/>
          </p:cNvSpPr>
          <p:nvPr>
            <p:ph type="body" sz="quarter" idx="10"/>
          </p:nvPr>
        </p:nvSpPr>
        <p:spPr>
          <a:xfrm>
            <a:off x="431802" y="1370172"/>
            <a:ext cx="7243565" cy="510682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605943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C">
    <p:spTree>
      <p:nvGrpSpPr>
        <p:cNvPr id="1" name=""/>
        <p:cNvGrpSpPr/>
        <p:nvPr/>
      </p:nvGrpSpPr>
      <p:grpSpPr>
        <a:xfrm>
          <a:off x="0" y="0"/>
          <a:ext cx="0" cy="0"/>
          <a:chOff x="0" y="0"/>
          <a:chExt cx="0" cy="0"/>
        </a:xfrm>
      </p:grpSpPr>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BD0D5998-4FC1-C15F-59D2-BE3957F789CB}"/>
              </a:ext>
            </a:extLst>
          </p:cNvPr>
          <p:cNvSpPr/>
          <p:nvPr userDrawn="1"/>
        </p:nvSpPr>
        <p:spPr>
          <a:xfrm flipH="1">
            <a:off x="7357052" y="-230660"/>
            <a:ext cx="4958763" cy="224800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t="653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elay 7">
            <a:extLst>
              <a:ext uri="{FF2B5EF4-FFF2-40B4-BE49-F238E27FC236}">
                <a16:creationId xmlns:a16="http://schemas.microsoft.com/office/drawing/2014/main" id="{7F3AD1E6-1074-DC72-0D39-051314599E7B}"/>
              </a:ext>
            </a:extLst>
          </p:cNvPr>
          <p:cNvSpPr/>
          <p:nvPr userDrawn="1"/>
        </p:nvSpPr>
        <p:spPr>
          <a:xfrm flipH="1">
            <a:off x="8157476" y="3443161"/>
            <a:ext cx="4415555" cy="200174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9E2C56E9-3452-C210-41F1-E198DB3ED719}"/>
              </a:ext>
            </a:extLst>
          </p:cNvPr>
          <p:cNvSpPr/>
          <p:nvPr userDrawn="1"/>
        </p:nvSpPr>
        <p:spPr>
          <a:xfrm flipH="1">
            <a:off x="8923418" y="1415711"/>
            <a:ext cx="4775699" cy="216501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4" cstate="screen">
              <a:extLst>
                <a:ext uri="{28A0092B-C50C-407E-A947-70E740481C1C}">
                  <a14:useLocalDpi xmlns:a14="http://schemas.microsoft.com/office/drawing/2010/main"/>
                </a:ext>
              </a:extLst>
            </a:blip>
            <a:srcRect/>
            <a:stretch>
              <a:fillRect r="2718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3017236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D">
    <p:spTree>
      <p:nvGrpSpPr>
        <p:cNvPr id="1" name=""/>
        <p:cNvGrpSpPr/>
        <p:nvPr/>
      </p:nvGrpSpPr>
      <p:grpSpPr>
        <a:xfrm>
          <a:off x="0" y="0"/>
          <a:ext cx="0" cy="0"/>
          <a:chOff x="0" y="0"/>
          <a:chExt cx="0" cy="0"/>
        </a:xfrm>
      </p:grpSpPr>
      <p:sp>
        <p:nvSpPr>
          <p:cNvPr id="7" name="Round Single Corner Rectangle 6">
            <a:extLst>
              <a:ext uri="{FF2B5EF4-FFF2-40B4-BE49-F238E27FC236}">
                <a16:creationId xmlns:a16="http://schemas.microsoft.com/office/drawing/2014/main" id="{70A18B81-ACB6-3A4A-3D27-884A83DBF6E4}"/>
              </a:ext>
            </a:extLst>
          </p:cNvPr>
          <p:cNvSpPr/>
          <p:nvPr userDrawn="1"/>
        </p:nvSpPr>
        <p:spPr>
          <a:xfrm flipV="1">
            <a:off x="-1125872" y="-159657"/>
            <a:ext cx="6208050" cy="6208050"/>
          </a:xfrm>
          <a:prstGeom prst="round1Rect">
            <a:avLst/>
          </a:prstGeom>
          <a:blipFill dpi="0" rotWithShape="0">
            <a:blip r:embed="rId2" cstate="screen">
              <a:extLst>
                <a:ext uri="{28A0092B-C50C-407E-A947-70E740481C1C}">
                  <a14:useLocalDpi xmlns:a14="http://schemas.microsoft.com/office/drawing/2010/main"/>
                </a:ext>
              </a:extLst>
            </a:blip>
            <a:srcRect/>
            <a:stretch>
              <a:fillRect l="117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Round Single Corner Rectangle 8">
            <a:extLst>
              <a:ext uri="{FF2B5EF4-FFF2-40B4-BE49-F238E27FC236}">
                <a16:creationId xmlns:a16="http://schemas.microsoft.com/office/drawing/2014/main" id="{0C91C4DC-EDD5-C6AB-210F-88DFDAFDE52B}"/>
              </a:ext>
            </a:extLst>
          </p:cNvPr>
          <p:cNvSpPr/>
          <p:nvPr userDrawn="1"/>
        </p:nvSpPr>
        <p:spPr>
          <a:xfrm flipV="1">
            <a:off x="-1125872" y="3628570"/>
            <a:ext cx="6395647" cy="2593989"/>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4749CEB5-E015-8E87-3247-77F590D53043}"/>
              </a:ext>
            </a:extLst>
          </p:cNvPr>
          <p:cNvSpPr>
            <a:spLocks noGrp="1"/>
          </p:cNvSpPr>
          <p:nvPr>
            <p:ph type="title"/>
          </p:nvPr>
        </p:nvSpPr>
        <p:spPr/>
        <p:txBody>
          <a:bodyPr/>
          <a:lstStyle/>
          <a:p>
            <a:r>
              <a:rPr lang="en-US"/>
              <a:t>Click to edit Master title</a:t>
            </a:r>
            <a:endParaRPr lang="en-CA"/>
          </a:p>
        </p:txBody>
      </p:sp>
      <p:sp>
        <p:nvSpPr>
          <p:cNvPr id="11" name="Text Placeholder 10">
            <a:extLst>
              <a:ext uri="{FF2B5EF4-FFF2-40B4-BE49-F238E27FC236}">
                <a16:creationId xmlns:a16="http://schemas.microsoft.com/office/drawing/2014/main" id="{D93EFEE5-F224-B0D2-F210-0595C45AB0CD}"/>
              </a:ext>
            </a:extLst>
          </p:cNvPr>
          <p:cNvSpPr>
            <a:spLocks noGrp="1"/>
          </p:cNvSpPr>
          <p:nvPr>
            <p:ph type="body" sz="quarter" idx="10"/>
          </p:nvPr>
        </p:nvSpPr>
        <p:spPr>
          <a:xfrm>
            <a:off x="5442856" y="1574801"/>
            <a:ext cx="6386287" cy="4528456"/>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767051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 E">
    <p:spTree>
      <p:nvGrpSpPr>
        <p:cNvPr id="1" name=""/>
        <p:cNvGrpSpPr/>
        <p:nvPr/>
      </p:nvGrpSpPr>
      <p:grpSpPr>
        <a:xfrm>
          <a:off x="0" y="0"/>
          <a:ext cx="0" cy="0"/>
          <a:chOff x="0" y="0"/>
          <a:chExt cx="0" cy="0"/>
        </a:xfrm>
      </p:grpSpPr>
      <p:sp>
        <p:nvSpPr>
          <p:cNvPr id="4" name="Round Single Corner Rectangle 7">
            <a:extLst>
              <a:ext uri="{FF2B5EF4-FFF2-40B4-BE49-F238E27FC236}">
                <a16:creationId xmlns:a16="http://schemas.microsoft.com/office/drawing/2014/main" id="{34468A9C-1385-44CD-027A-4323478BEFB3}"/>
              </a:ext>
            </a:extLst>
          </p:cNvPr>
          <p:cNvSpPr/>
          <p:nvPr userDrawn="1"/>
        </p:nvSpPr>
        <p:spPr>
          <a:xfrm>
            <a:off x="-1057655" y="896112"/>
            <a:ext cx="6071616" cy="6071616"/>
          </a:xfrm>
          <a:prstGeom prst="round1Rect">
            <a:avLst/>
          </a:prstGeom>
          <a:blipFill>
            <a:blip r:embed="rId2" cstate="screen">
              <a:extLst>
                <a:ext uri="{28A0092B-C50C-407E-A947-70E740481C1C}">
                  <a14:useLocalDpi xmlns:a14="http://schemas.microsoft.com/office/drawing/2010/main"/>
                </a:ext>
              </a:extLst>
            </a:blip>
            <a:stretch>
              <a:fillRect l="112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ingle Corner Rectangle 8">
            <a:extLst>
              <a:ext uri="{FF2B5EF4-FFF2-40B4-BE49-F238E27FC236}">
                <a16:creationId xmlns:a16="http://schemas.microsoft.com/office/drawing/2014/main" id="{763DC80F-94EA-E098-2B2E-FFDA2BE1BF28}"/>
              </a:ext>
            </a:extLst>
          </p:cNvPr>
          <p:cNvSpPr/>
          <p:nvPr userDrawn="1"/>
        </p:nvSpPr>
        <p:spPr>
          <a:xfrm>
            <a:off x="-1700784" y="719327"/>
            <a:ext cx="6906769" cy="2435353"/>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4D508C12-77D0-7581-784F-C0924F0A4665}"/>
              </a:ext>
            </a:extLst>
          </p:cNvPr>
          <p:cNvSpPr>
            <a:spLocks noGrp="1"/>
          </p:cNvSpPr>
          <p:nvPr>
            <p:ph type="title"/>
          </p:nvPr>
        </p:nvSpPr>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3A6D780E-12E4-C8A2-5193-494F410DFD66}"/>
              </a:ext>
            </a:extLst>
          </p:cNvPr>
          <p:cNvSpPr>
            <a:spLocks noGrp="1"/>
          </p:cNvSpPr>
          <p:nvPr>
            <p:ph type="body" sz="quarter" idx="10"/>
          </p:nvPr>
        </p:nvSpPr>
        <p:spPr>
          <a:xfrm>
            <a:off x="5442176" y="1574800"/>
            <a:ext cx="6386287" cy="4528457"/>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1756700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D142B-1DF7-4F2B-18C6-DF158D517ECE}"/>
              </a:ext>
            </a:extLst>
          </p:cNvPr>
          <p:cNvSpPr>
            <a:spLocks noGrp="1"/>
          </p:cNvSpPr>
          <p:nvPr>
            <p:ph type="title"/>
          </p:nvPr>
        </p:nvSpPr>
        <p:spPr>
          <a:xfrm>
            <a:off x="929640" y="1175162"/>
            <a:ext cx="6321552" cy="2798064"/>
          </a:xfrm>
          <a:prstGeom prst="rect">
            <a:avLst/>
          </a:prstGeom>
        </p:spPr>
        <p:txBody>
          <a:bodyPr vert="horz" lIns="91440" tIns="45720" rIns="91440" bIns="45720" rtlCol="0" anchor="t">
            <a:normAutofit/>
          </a:bodyPr>
          <a:lstStyle/>
          <a:p>
            <a:r>
              <a:rPr lang="en-US"/>
              <a:t>CLICK TO EDIT TITLE</a:t>
            </a:r>
          </a:p>
        </p:txBody>
      </p:sp>
      <p:sp>
        <p:nvSpPr>
          <p:cNvPr id="3" name="Text Placeholder 2">
            <a:extLst>
              <a:ext uri="{FF2B5EF4-FFF2-40B4-BE49-F238E27FC236}">
                <a16:creationId xmlns:a16="http://schemas.microsoft.com/office/drawing/2014/main" id="{57E4B64B-FF51-9C73-7E7E-2AF026973CFD}"/>
              </a:ext>
            </a:extLst>
          </p:cNvPr>
          <p:cNvSpPr>
            <a:spLocks noGrp="1"/>
          </p:cNvSpPr>
          <p:nvPr>
            <p:ph type="body" idx="1"/>
          </p:nvPr>
        </p:nvSpPr>
        <p:spPr>
          <a:xfrm>
            <a:off x="929640" y="3973226"/>
            <a:ext cx="6065520" cy="751174"/>
          </a:xfrm>
          <a:prstGeom prst="rect">
            <a:avLst/>
          </a:prstGeom>
        </p:spPr>
        <p:txBody>
          <a:bodyPr vert="horz" lIns="91440" tIns="45720" rIns="91440" bIns="45720" rtlCol="0">
            <a:normAutofit/>
          </a:bodyPr>
          <a:lstStyle/>
          <a:p>
            <a:pPr lvl="0"/>
            <a:r>
              <a:rPr lang="en-US"/>
              <a:t>Click to edit subtitle</a:t>
            </a:r>
          </a:p>
        </p:txBody>
      </p:sp>
      <p:pic>
        <p:nvPicPr>
          <p:cNvPr id="8" name="Picture 7">
            <a:extLst>
              <a:ext uri="{FF2B5EF4-FFF2-40B4-BE49-F238E27FC236}">
                <a16:creationId xmlns:a16="http://schemas.microsoft.com/office/drawing/2014/main" id="{FB244C20-C01A-0D5F-2C16-078FE40AFEC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38200" y="5879771"/>
            <a:ext cx="11353800" cy="978230"/>
          </a:xfrm>
          <a:prstGeom prst="rect">
            <a:avLst/>
          </a:prstGeom>
        </p:spPr>
      </p:pic>
      <p:pic>
        <p:nvPicPr>
          <p:cNvPr id="10" name="Picture 9" descr="A black and white logo&#10;&#10;Description automatically generated">
            <a:extLst>
              <a:ext uri="{FF2B5EF4-FFF2-40B4-BE49-F238E27FC236}">
                <a16:creationId xmlns:a16="http://schemas.microsoft.com/office/drawing/2014/main" id="{FBB02644-BA85-ED14-538B-1C764517F0C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639046" y="477146"/>
            <a:ext cx="2092706" cy="624864"/>
          </a:xfrm>
          <a:prstGeom prst="rect">
            <a:avLst/>
          </a:prstGeom>
        </p:spPr>
      </p:pic>
    </p:spTree>
    <p:extLst>
      <p:ext uri="{BB962C8B-B14F-4D97-AF65-F5344CB8AC3E}">
        <p14:creationId xmlns:p14="http://schemas.microsoft.com/office/powerpoint/2010/main" val="35737127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1" r:id="rId4"/>
  </p:sldLayoutIdLst>
  <p:txStyles>
    <p:titleStyle>
      <a:lvl1pPr algn="l" defTabSz="914400" rtl="0" eaLnBrk="1" latinLnBrk="0" hangingPunct="1">
        <a:lnSpc>
          <a:spcPct val="80000"/>
        </a:lnSpc>
        <a:spcBef>
          <a:spcPct val="0"/>
        </a:spcBef>
        <a:buNone/>
        <a:defRPr sz="5500" b="0" i="0" kern="1200">
          <a:solidFill>
            <a:srgbClr val="DA291C"/>
          </a:solidFill>
          <a:latin typeface="Avenir LT Std 65 Medium" panose="020B0603020203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Avenir LT Std 55 Roman" panose="020B05030202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A black and white logo&#10;&#10;Description automatically generated">
            <a:extLst>
              <a:ext uri="{FF2B5EF4-FFF2-40B4-BE49-F238E27FC236}">
                <a16:creationId xmlns:a16="http://schemas.microsoft.com/office/drawing/2014/main" id="{8B6CFB89-1318-1B90-1CD1-1AFE931A17E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5843250"/>
            <a:ext cx="2365131" cy="633517"/>
          </a:xfrm>
          <a:prstGeom prst="rect">
            <a:avLst/>
          </a:prstGeom>
        </p:spPr>
      </p:pic>
      <p:sp>
        <p:nvSpPr>
          <p:cNvPr id="7" name="Title Placeholder 6">
            <a:extLst>
              <a:ext uri="{FF2B5EF4-FFF2-40B4-BE49-F238E27FC236}">
                <a16:creationId xmlns:a16="http://schemas.microsoft.com/office/drawing/2014/main" id="{CE9F6D03-0BD3-0BC4-9D65-83D1FAB357C9}"/>
              </a:ext>
            </a:extLst>
          </p:cNvPr>
          <p:cNvSpPr>
            <a:spLocks noGrp="1"/>
          </p:cNvSpPr>
          <p:nvPr>
            <p:ph type="title"/>
          </p:nvPr>
        </p:nvSpPr>
        <p:spPr>
          <a:xfrm>
            <a:off x="431802" y="381234"/>
            <a:ext cx="7677586" cy="988938"/>
          </a:xfrm>
          <a:prstGeom prst="rect">
            <a:avLst/>
          </a:prstGeom>
        </p:spPr>
        <p:txBody>
          <a:bodyPr vert="horz" lIns="91440" tIns="45720" rIns="91440" bIns="45720" rtlCol="0" anchor="ctr">
            <a:normAutofit/>
          </a:bodyPr>
          <a:lstStyle/>
          <a:p>
            <a:r>
              <a:rPr lang="en-US"/>
              <a:t>Click to edit slide title</a:t>
            </a:r>
            <a:endParaRPr lang="en-CA"/>
          </a:p>
        </p:txBody>
      </p:sp>
      <p:sp>
        <p:nvSpPr>
          <p:cNvPr id="8" name="Text Placeholder 7">
            <a:extLst>
              <a:ext uri="{FF2B5EF4-FFF2-40B4-BE49-F238E27FC236}">
                <a16:creationId xmlns:a16="http://schemas.microsoft.com/office/drawing/2014/main" id="{94CCA0DF-DFBE-C8D5-D2CF-FD0BD26BEB71}"/>
              </a:ext>
            </a:extLst>
          </p:cNvPr>
          <p:cNvSpPr>
            <a:spLocks noGrp="1"/>
          </p:cNvSpPr>
          <p:nvPr>
            <p:ph type="body" idx="1"/>
          </p:nvPr>
        </p:nvSpPr>
        <p:spPr>
          <a:xfrm>
            <a:off x="431802" y="1370172"/>
            <a:ext cx="7677586" cy="4806791"/>
          </a:xfrm>
          <a:prstGeom prst="rect">
            <a:avLst/>
          </a:prstGeom>
        </p:spPr>
        <p:txBody>
          <a:bodyPr vert="horz" lIns="91440" tIns="45720" rIns="91440" bIns="45720" rtlCol="0">
            <a:normAutofit/>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1349283940"/>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1EA1802-73F3-4DB6-48BB-E821959E5F5F}"/>
              </a:ext>
            </a:extLst>
          </p:cNvPr>
          <p:cNvSpPr>
            <a:spLocks noGrp="1"/>
          </p:cNvSpPr>
          <p:nvPr>
            <p:ph type="body" idx="1"/>
          </p:nvPr>
        </p:nvSpPr>
        <p:spPr>
          <a:xfrm>
            <a:off x="5442855" y="1574801"/>
            <a:ext cx="6386287" cy="450668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
        <p:nvSpPr>
          <p:cNvPr id="7" name="Title Placeholder 6">
            <a:extLst>
              <a:ext uri="{FF2B5EF4-FFF2-40B4-BE49-F238E27FC236}">
                <a16:creationId xmlns:a16="http://schemas.microsoft.com/office/drawing/2014/main" id="{C225B761-BAB4-28C3-24E8-A4FA17B3A0EF}"/>
              </a:ext>
            </a:extLst>
          </p:cNvPr>
          <p:cNvSpPr>
            <a:spLocks noGrp="1"/>
          </p:cNvSpPr>
          <p:nvPr>
            <p:ph type="title"/>
          </p:nvPr>
        </p:nvSpPr>
        <p:spPr>
          <a:xfrm>
            <a:off x="5442856" y="365126"/>
            <a:ext cx="6386287" cy="1209674"/>
          </a:xfrm>
          <a:prstGeom prst="rect">
            <a:avLst/>
          </a:prstGeom>
        </p:spPr>
        <p:txBody>
          <a:bodyPr vert="horz" lIns="91440" tIns="45720" rIns="91440" bIns="45720" rtlCol="0" anchor="ctr">
            <a:normAutofit/>
          </a:bodyPr>
          <a:lstStyle/>
          <a:p>
            <a:r>
              <a:rPr lang="en-US"/>
              <a:t>Click to edit Master title</a:t>
            </a:r>
            <a:endParaRPr lang="en-CA"/>
          </a:p>
        </p:txBody>
      </p:sp>
      <p:pic>
        <p:nvPicPr>
          <p:cNvPr id="8" name="Picture 7" descr="A black and white logo&#10;&#10;Description automatically generated">
            <a:extLst>
              <a:ext uri="{FF2B5EF4-FFF2-40B4-BE49-F238E27FC236}">
                <a16:creationId xmlns:a16="http://schemas.microsoft.com/office/drawing/2014/main" id="{9096F8CA-9C8C-9CBF-C127-9764BC7E574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6176115"/>
            <a:ext cx="2365131" cy="633517"/>
          </a:xfrm>
          <a:prstGeom prst="rect">
            <a:avLst/>
          </a:prstGeom>
        </p:spPr>
      </p:pic>
    </p:spTree>
    <p:extLst>
      <p:ext uri="{BB962C8B-B14F-4D97-AF65-F5344CB8AC3E}">
        <p14:creationId xmlns:p14="http://schemas.microsoft.com/office/powerpoint/2010/main" val="3800102818"/>
      </p:ext>
    </p:extLst>
  </p:cSld>
  <p:clrMap bg1="lt1" tx1="dk1" bg2="lt2" tx2="dk2" accent1="accent1" accent2="accent2" accent3="accent3" accent4="accent4" accent5="accent5" accent6="accent6" hlink="hlink" folHlink="folHlink"/>
  <p:sldLayoutIdLst>
    <p:sldLayoutId id="2147483651" r:id="rId1"/>
    <p:sldLayoutId id="2147483669" r:id="rId2"/>
    <p:sldLayoutId id="2147483660" r:id="rId3"/>
  </p:sldLayoutIdLst>
  <p:txStyles>
    <p:titleStyle>
      <a:lvl1pPr algn="l" defTabSz="914400" rtl="0" eaLnBrk="1" latinLnBrk="0" hangingPunct="1">
        <a:lnSpc>
          <a:spcPct val="90000"/>
        </a:lnSpc>
        <a:spcBef>
          <a:spcPct val="0"/>
        </a:spcBef>
        <a:buNone/>
        <a:defRPr sz="4400" kern="1200">
          <a:solidFill>
            <a:srgbClr val="DA291C"/>
          </a:solidFill>
          <a:latin typeface="Avenir LT Std 65 Medium" panose="020B0603020203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black and orange logo&#10;&#10;Description automatically generated">
            <a:extLst>
              <a:ext uri="{FF2B5EF4-FFF2-40B4-BE49-F238E27FC236}">
                <a16:creationId xmlns:a16="http://schemas.microsoft.com/office/drawing/2014/main" id="{17131985-CDEB-7398-1811-1367F1DC15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77456" y="5840743"/>
            <a:ext cx="5114544" cy="1017257"/>
          </a:xfrm>
          <a:prstGeom prst="rect">
            <a:avLst/>
          </a:prstGeom>
        </p:spPr>
      </p:pic>
      <p:sp>
        <p:nvSpPr>
          <p:cNvPr id="7" name="Title Placeholder 6">
            <a:extLst>
              <a:ext uri="{FF2B5EF4-FFF2-40B4-BE49-F238E27FC236}">
                <a16:creationId xmlns:a16="http://schemas.microsoft.com/office/drawing/2014/main" id="{DEB1B09E-2AC2-E454-15E2-30592156B9D8}"/>
              </a:ext>
            </a:extLst>
          </p:cNvPr>
          <p:cNvSpPr>
            <a:spLocks noGrp="1"/>
          </p:cNvSpPr>
          <p:nvPr>
            <p:ph type="title"/>
          </p:nvPr>
        </p:nvSpPr>
        <p:spPr>
          <a:xfrm>
            <a:off x="838200" y="466029"/>
            <a:ext cx="10515600" cy="1017258"/>
          </a:xfrm>
          <a:prstGeom prst="rect">
            <a:avLst/>
          </a:prstGeom>
        </p:spPr>
        <p:txBody>
          <a:bodyPr vert="horz" lIns="91440" tIns="45720" rIns="91440" bIns="45720" rtlCol="0" anchor="ctr">
            <a:normAutofit/>
          </a:bodyPr>
          <a:lstStyle/>
          <a:p>
            <a:r>
              <a:rPr lang="en-US"/>
              <a:t>Click to edit Master title</a:t>
            </a:r>
            <a:endParaRPr lang="en-CA"/>
          </a:p>
        </p:txBody>
      </p:sp>
      <p:sp>
        <p:nvSpPr>
          <p:cNvPr id="9" name="Text Placeholder 8">
            <a:extLst>
              <a:ext uri="{FF2B5EF4-FFF2-40B4-BE49-F238E27FC236}">
                <a16:creationId xmlns:a16="http://schemas.microsoft.com/office/drawing/2014/main" id="{C88E2F95-7E66-9D24-1731-F3272F57CB68}"/>
              </a:ext>
            </a:extLst>
          </p:cNvPr>
          <p:cNvSpPr>
            <a:spLocks noGrp="1"/>
          </p:cNvSpPr>
          <p:nvPr>
            <p:ph type="body" idx="1"/>
          </p:nvPr>
        </p:nvSpPr>
        <p:spPr>
          <a:xfrm>
            <a:off x="838199" y="1483287"/>
            <a:ext cx="10515599" cy="435745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194660820"/>
      </p:ext>
    </p:extLst>
  </p:cSld>
  <p:clrMap bg1="lt1" tx1="dk1" bg2="lt2" tx2="dk2" accent1="accent1" accent2="accent2" accent3="accent3" accent4="accent4" accent5="accent5" accent6="accent6" hlink="hlink" folHlink="folHlink"/>
  <p:sldLayoutIdLst>
    <p:sldLayoutId id="2147483652" r:id="rId1"/>
    <p:sldLayoutId id="2147483668" r:id="rId2"/>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03C2A-A1DC-E26C-5CA1-803A9058D820}"/>
              </a:ext>
            </a:extLst>
          </p:cNvPr>
          <p:cNvSpPr>
            <a:spLocks noGrp="1"/>
          </p:cNvSpPr>
          <p:nvPr>
            <p:ph type="title"/>
          </p:nvPr>
        </p:nvSpPr>
        <p:spPr>
          <a:xfrm>
            <a:off x="929639" y="1175161"/>
            <a:ext cx="7890975" cy="4378146"/>
          </a:xfrm>
        </p:spPr>
        <p:txBody>
          <a:bodyPr>
            <a:normAutofit/>
          </a:bodyPr>
          <a:lstStyle/>
          <a:p>
            <a:r>
              <a:rPr lang="en-CA">
                <a:latin typeface="Avenir LT Std 45 Book" panose="020B0502020203020204" pitchFamily="34" charset="0"/>
              </a:rPr>
              <a:t>ELIMINATING BARRIERS TO</a:t>
            </a:r>
            <a:br>
              <a:rPr lang="en-CA"/>
            </a:br>
            <a:r>
              <a:rPr lang="en-CA" b="1"/>
              <a:t>EDUCATIONAL SUCCESS</a:t>
            </a:r>
          </a:p>
        </p:txBody>
      </p:sp>
    </p:spTree>
    <p:extLst>
      <p:ext uri="{BB962C8B-B14F-4D97-AF65-F5344CB8AC3E}">
        <p14:creationId xmlns:p14="http://schemas.microsoft.com/office/powerpoint/2010/main" val="2071646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547525-9FB4-2680-A41B-005CFEB0C2CD}"/>
              </a:ext>
            </a:extLst>
          </p:cNvPr>
          <p:cNvSpPr>
            <a:spLocks noGrp="1"/>
          </p:cNvSpPr>
          <p:nvPr>
            <p:ph type="body" sz="quarter" idx="10"/>
          </p:nvPr>
        </p:nvSpPr>
        <p:spPr>
          <a:xfrm>
            <a:off x="408842" y="1949059"/>
            <a:ext cx="6771964" cy="4462660"/>
          </a:xfrm>
        </p:spPr>
        <p:txBody>
          <a:bodyPr vert="horz" lIns="91440" tIns="45720" rIns="91440" bIns="45720" rtlCol="0" anchor="t">
            <a:normAutofit/>
          </a:bodyPr>
          <a:lstStyle/>
          <a:p>
            <a:pPr marL="0" indent="0">
              <a:lnSpc>
                <a:spcPct val="100000"/>
              </a:lnSpc>
              <a:buNone/>
            </a:pPr>
            <a:r>
              <a:rPr lang="en-CA">
                <a:latin typeface="Avenir LT Std 45 Book"/>
              </a:rPr>
              <a:t>Graduating high school sets a strong foundation for a successful and stable future. But too many families experience barriers that make it harder to stay in school. </a:t>
            </a:r>
          </a:p>
          <a:p>
            <a:pPr marL="0" indent="0">
              <a:buNone/>
            </a:pPr>
            <a:endParaRPr lang="en-CA"/>
          </a:p>
          <a:p>
            <a:pPr>
              <a:spcAft>
                <a:spcPts val="600"/>
              </a:spcAft>
              <a:buClr>
                <a:srgbClr val="DA291C"/>
              </a:buClr>
            </a:pPr>
            <a:r>
              <a:rPr lang="en-CA" b="1">
                <a:latin typeface="Avenir LT Std 45 Book"/>
              </a:rPr>
              <a:t>18%</a:t>
            </a:r>
            <a:r>
              <a:rPr lang="en-CA">
                <a:latin typeface="Avenir LT Std 45 Book"/>
              </a:rPr>
              <a:t> of Edmonton and area students don't graduate high school within three years.</a:t>
            </a:r>
          </a:p>
          <a:p>
            <a:pPr lvl="0">
              <a:buClr>
                <a:srgbClr val="DA291C"/>
              </a:buClr>
            </a:pPr>
            <a:r>
              <a:rPr lang="en-US" b="1">
                <a:latin typeface="Avenir LT Std 45 Book"/>
              </a:rPr>
              <a:t>31%</a:t>
            </a:r>
            <a:r>
              <a:rPr lang="en-US">
                <a:latin typeface="Avenir LT Std 45 Book"/>
              </a:rPr>
              <a:t> of Canadians don’t have childcare for their young children because of difficulty finding care</a:t>
            </a:r>
            <a:r>
              <a:rPr lang="en-CA">
                <a:latin typeface="Avenir LT Std 45 Book"/>
              </a:rPr>
              <a:t>.</a:t>
            </a:r>
            <a:endParaRPr lang="en-CA" sz="1600">
              <a:latin typeface="Avenir LT Std 45 Book"/>
            </a:endParaRPr>
          </a:p>
        </p:txBody>
      </p:sp>
      <p:sp>
        <p:nvSpPr>
          <p:cNvPr id="5" name="Title 1">
            <a:extLst>
              <a:ext uri="{FF2B5EF4-FFF2-40B4-BE49-F238E27FC236}">
                <a16:creationId xmlns:a16="http://schemas.microsoft.com/office/drawing/2014/main" id="{2BFDCDA8-719F-24C3-03D7-66A6ECAA5E71}"/>
              </a:ext>
            </a:extLst>
          </p:cNvPr>
          <p:cNvSpPr>
            <a:spLocks noGrp="1"/>
          </p:cNvSpPr>
          <p:nvPr>
            <p:ph type="title"/>
          </p:nvPr>
        </p:nvSpPr>
        <p:spPr>
          <a:xfrm>
            <a:off x="410031" y="729577"/>
            <a:ext cx="7243565" cy="988938"/>
          </a:xfrm>
        </p:spPr>
        <p:txBody>
          <a:bodyPr/>
          <a:lstStyle/>
          <a:p>
            <a:r>
              <a:rPr lang="en-US">
                <a:latin typeface="Avenir LT Std 65 Medium"/>
              </a:rPr>
              <a:t>Community Facts</a:t>
            </a:r>
            <a:endParaRPr lang="en-US"/>
          </a:p>
        </p:txBody>
      </p:sp>
    </p:spTree>
    <p:extLst>
      <p:ext uri="{BB962C8B-B14F-4D97-AF65-F5344CB8AC3E}">
        <p14:creationId xmlns:p14="http://schemas.microsoft.com/office/powerpoint/2010/main" val="3221399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CFA74-093A-DEFF-2F0F-DDB3C492831A}"/>
              </a:ext>
            </a:extLst>
          </p:cNvPr>
          <p:cNvSpPr>
            <a:spLocks noGrp="1"/>
          </p:cNvSpPr>
          <p:nvPr>
            <p:ph type="title"/>
          </p:nvPr>
        </p:nvSpPr>
        <p:spPr/>
        <p:txBody>
          <a:bodyPr/>
          <a:lstStyle/>
          <a:p>
            <a:r>
              <a:rPr lang="en-US"/>
              <a:t>How United Way Helps</a:t>
            </a:r>
          </a:p>
        </p:txBody>
      </p:sp>
      <p:sp>
        <p:nvSpPr>
          <p:cNvPr id="3" name="Text Placeholder 2">
            <a:extLst>
              <a:ext uri="{FF2B5EF4-FFF2-40B4-BE49-F238E27FC236}">
                <a16:creationId xmlns:a16="http://schemas.microsoft.com/office/drawing/2014/main" id="{51787243-A74D-C1AC-2B19-5B6CED3C2967}"/>
              </a:ext>
            </a:extLst>
          </p:cNvPr>
          <p:cNvSpPr>
            <a:spLocks noGrp="1"/>
          </p:cNvSpPr>
          <p:nvPr>
            <p:ph type="body" sz="quarter" idx="10"/>
          </p:nvPr>
        </p:nvSpPr>
        <p:spPr>
          <a:xfrm>
            <a:off x="431801" y="1227296"/>
            <a:ext cx="7243565" cy="5249469"/>
          </a:xfrm>
        </p:spPr>
        <p:txBody>
          <a:bodyPr>
            <a:noAutofit/>
          </a:bodyPr>
          <a:lstStyle/>
          <a:p>
            <a:pPr marL="0" indent="0" fontAlgn="base">
              <a:lnSpc>
                <a:spcPct val="100000"/>
              </a:lnSpc>
              <a:buNone/>
            </a:pPr>
            <a:r>
              <a:rPr lang="en-CA" sz="1600"/>
              <a:t>United Way and our partners break down these barriers, walking alongside people on their path to educational success. We support services and resources that improve school readiness and academic achievement, increase school and community engagement, and develop resilience to handle life’s challenges. </a:t>
            </a:r>
          </a:p>
          <a:p>
            <a:pPr marL="0" indent="0" fontAlgn="base">
              <a:lnSpc>
                <a:spcPct val="100000"/>
              </a:lnSpc>
              <a:buNone/>
            </a:pPr>
            <a:r>
              <a:rPr lang="en-CA" sz="1600"/>
              <a:t>By championing equitable educational opportunities from early years to high school, we help students and families thrive academically and socially. </a:t>
            </a:r>
          </a:p>
          <a:p>
            <a:pPr marL="0" indent="0">
              <a:lnSpc>
                <a:spcPct val="100000"/>
              </a:lnSpc>
              <a:buNone/>
            </a:pPr>
            <a:r>
              <a:rPr lang="en-CA" sz="1600" b="1">
                <a:solidFill>
                  <a:srgbClr val="DA291C"/>
                </a:solidFill>
              </a:rPr>
              <a:t>Strategic Initiatives &amp; Programs</a:t>
            </a:r>
          </a:p>
          <a:p>
            <a:pPr>
              <a:lnSpc>
                <a:spcPct val="100000"/>
              </a:lnSpc>
              <a:buClr>
                <a:srgbClr val="DA291C"/>
              </a:buClr>
            </a:pPr>
            <a:r>
              <a:rPr lang="en-CA" sz="1600" b="1"/>
              <a:t>All in for Youth</a:t>
            </a:r>
            <a:r>
              <a:rPr lang="en-CA" sz="1600"/>
              <a:t> focuses on getting children and youth successfully through their education years and on to high school completion with wraparound supports.</a:t>
            </a:r>
          </a:p>
          <a:p>
            <a:pPr>
              <a:lnSpc>
                <a:spcPct val="100000"/>
              </a:lnSpc>
              <a:buClr>
                <a:srgbClr val="DA291C"/>
              </a:buClr>
            </a:pPr>
            <a:r>
              <a:rPr lang="en-CA" sz="1600" b="1"/>
              <a:t>Make Your Mark </a:t>
            </a:r>
            <a:r>
              <a:rPr lang="en-CA" sz="1600"/>
              <a:t>teaches Kindergarten to Grade 12 students about social issues, the opportunities in community, and how students can become changemakers.</a:t>
            </a:r>
          </a:p>
          <a:p>
            <a:pPr marL="0" indent="0">
              <a:lnSpc>
                <a:spcPct val="100000"/>
              </a:lnSpc>
              <a:buClr>
                <a:srgbClr val="DA291C"/>
              </a:buClr>
              <a:buNone/>
            </a:pPr>
            <a:r>
              <a:rPr lang="en-CA" sz="1600" b="1">
                <a:solidFill>
                  <a:srgbClr val="DA291C"/>
                </a:solidFill>
              </a:rPr>
              <a:t>Front-Line Agency Funding</a:t>
            </a:r>
          </a:p>
          <a:p>
            <a:pPr>
              <a:lnSpc>
                <a:spcPct val="100000"/>
              </a:lnSpc>
              <a:buClr>
                <a:srgbClr val="DA291C"/>
              </a:buClr>
            </a:pPr>
            <a:r>
              <a:rPr lang="en-CA" sz="1600"/>
              <a:t>United Way provides Front-Line Agency Funding to 52 community agencies. Of those, </a:t>
            </a:r>
            <a:r>
              <a:rPr lang="en-CA" sz="1600" b="1"/>
              <a:t>23</a:t>
            </a:r>
            <a:r>
              <a:rPr lang="en-CA" sz="1600"/>
              <a:t> agencies offer programs and resources that support educational success.</a:t>
            </a:r>
            <a:endParaRPr lang="en-US" sz="1600"/>
          </a:p>
        </p:txBody>
      </p:sp>
    </p:spTree>
    <p:extLst>
      <p:ext uri="{BB962C8B-B14F-4D97-AF65-F5344CB8AC3E}">
        <p14:creationId xmlns:p14="http://schemas.microsoft.com/office/powerpoint/2010/main" val="3941452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31C09-0EEC-71EF-2BB5-F71CDCB5FE59}"/>
              </a:ext>
            </a:extLst>
          </p:cNvPr>
          <p:cNvSpPr>
            <a:spLocks noGrp="1"/>
          </p:cNvSpPr>
          <p:nvPr>
            <p:ph type="title"/>
          </p:nvPr>
        </p:nvSpPr>
        <p:spPr/>
        <p:txBody>
          <a:bodyPr/>
          <a:lstStyle/>
          <a:p>
            <a:r>
              <a:rPr lang="en-CA" b="1">
                <a:latin typeface="Avenir LT Std 65 Medium"/>
              </a:rPr>
              <a:t>Your Impact in 2025:</a:t>
            </a:r>
          </a:p>
        </p:txBody>
      </p:sp>
      <p:sp>
        <p:nvSpPr>
          <p:cNvPr id="3" name="Text Placeholder 2">
            <a:extLst>
              <a:ext uri="{FF2B5EF4-FFF2-40B4-BE49-F238E27FC236}">
                <a16:creationId xmlns:a16="http://schemas.microsoft.com/office/drawing/2014/main" id="{E4EC1243-E981-AAE5-294A-9F9F889655A1}"/>
              </a:ext>
            </a:extLst>
          </p:cNvPr>
          <p:cNvSpPr>
            <a:spLocks noGrp="1"/>
          </p:cNvSpPr>
          <p:nvPr>
            <p:ph type="body" sz="quarter" idx="10"/>
          </p:nvPr>
        </p:nvSpPr>
        <p:spPr>
          <a:xfrm>
            <a:off x="5511529" y="1143001"/>
            <a:ext cx="6009911" cy="5054600"/>
          </a:xfrm>
        </p:spPr>
        <p:txBody>
          <a:bodyPr vert="horz" lIns="91440" tIns="45720" rIns="91440" bIns="45720" rtlCol="0" anchor="t">
            <a:noAutofit/>
          </a:bodyPr>
          <a:lstStyle/>
          <a:p>
            <a:pPr marL="0" indent="0">
              <a:buClr>
                <a:srgbClr val="DA291C"/>
              </a:buClr>
              <a:buNone/>
            </a:pPr>
            <a:r>
              <a:rPr lang="en-US" sz="1900">
                <a:latin typeface="Avenir LT Std 45 Book"/>
                <a:cs typeface="Calibri"/>
              </a:rPr>
              <a:t>Thanks to United Way supporters:</a:t>
            </a:r>
          </a:p>
          <a:p>
            <a:r>
              <a:rPr lang="en-CA" sz="1900" b="1">
                <a:latin typeface="Avenir LT Std 45 Book"/>
              </a:rPr>
              <a:t>More than 153,000 people </a:t>
            </a:r>
            <a:r>
              <a:rPr lang="en-CA" sz="1900">
                <a:latin typeface="Avenir LT Std 45 Book"/>
              </a:rPr>
              <a:t>removed barriers to their </a:t>
            </a:r>
            <a:r>
              <a:rPr lang="en-CA" sz="1900" b="1">
                <a:latin typeface="Avenir LT Std 45 Book"/>
              </a:rPr>
              <a:t>educational success </a:t>
            </a:r>
            <a:r>
              <a:rPr lang="en-CA" sz="1900">
                <a:latin typeface="Avenir LT Std 45 Book"/>
              </a:rPr>
              <a:t>through</a:t>
            </a:r>
            <a:r>
              <a:rPr lang="en-CA" sz="1900" b="1">
                <a:latin typeface="Avenir LT Std 45 Book"/>
              </a:rPr>
              <a:t> </a:t>
            </a:r>
            <a:r>
              <a:rPr lang="en-CA" sz="1900">
                <a:latin typeface="Avenir LT Std 45 Book"/>
              </a:rPr>
              <a:t>United Way strategic initiatives and programs that help students and their families thrive. Some of these supports include early childhood development resources, literacy programs, after-school programs, and more.</a:t>
            </a:r>
          </a:p>
          <a:p>
            <a:pPr>
              <a:buClr>
                <a:srgbClr val="DA291C"/>
              </a:buClr>
            </a:pPr>
            <a:r>
              <a:rPr lang="en-CA" sz="1900" b="1"/>
              <a:t>61.6% of students</a:t>
            </a:r>
            <a:r>
              <a:rPr lang="en-CA" sz="1900"/>
              <a:t> who spent three or more years in United Way’s </a:t>
            </a:r>
            <a:r>
              <a:rPr lang="en-CA" sz="1900" b="1"/>
              <a:t>All in for Youth</a:t>
            </a:r>
            <a:r>
              <a:rPr lang="en-CA" sz="1900"/>
              <a:t> initiative completed high school, a 27.4% increase compared to students with similar social demographics.</a:t>
            </a:r>
          </a:p>
          <a:p>
            <a:pPr>
              <a:buClr>
                <a:srgbClr val="DA291C"/>
              </a:buClr>
            </a:pPr>
            <a:r>
              <a:rPr lang="en-CA" sz="1900" b="1">
                <a:latin typeface="Avenir LT Std 45 Book"/>
              </a:rPr>
              <a:t>9,110 students</a:t>
            </a:r>
            <a:r>
              <a:rPr lang="en-CA" sz="1900">
                <a:latin typeface="Avenir LT Std 45 Book"/>
              </a:rPr>
              <a:t> took on leadership roles with </a:t>
            </a:r>
            <a:r>
              <a:rPr lang="en-CA" sz="1900" b="1">
                <a:latin typeface="Avenir LT Std 45 Book"/>
              </a:rPr>
              <a:t>Make Your Mark</a:t>
            </a:r>
            <a:r>
              <a:rPr lang="en-CA" sz="1900">
                <a:latin typeface="Avenir LT Std 45 Book"/>
              </a:rPr>
              <a:t>, empowering kids to make a difference through United Way-funded community impact projects.</a:t>
            </a:r>
          </a:p>
        </p:txBody>
      </p:sp>
    </p:spTree>
    <p:extLst>
      <p:ext uri="{BB962C8B-B14F-4D97-AF65-F5344CB8AC3E}">
        <p14:creationId xmlns:p14="http://schemas.microsoft.com/office/powerpoint/2010/main" val="188652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624E3-FAA0-B6AF-AB1A-E1F401FB12E8}"/>
              </a:ext>
            </a:extLst>
          </p:cNvPr>
          <p:cNvSpPr>
            <a:spLocks noGrp="1"/>
          </p:cNvSpPr>
          <p:nvPr>
            <p:ph type="title"/>
          </p:nvPr>
        </p:nvSpPr>
        <p:spPr/>
        <p:txBody>
          <a:bodyPr>
            <a:normAutofit/>
          </a:bodyPr>
          <a:lstStyle/>
          <a:p>
            <a:r>
              <a:rPr lang="en-CA" sz="4400" b="1">
                <a:latin typeface="Avenir LT Std 65 Medium"/>
              </a:rPr>
              <a:t>What Can You Do?</a:t>
            </a:r>
          </a:p>
        </p:txBody>
      </p:sp>
      <p:sp>
        <p:nvSpPr>
          <p:cNvPr id="3" name="Text Placeholder 2">
            <a:extLst>
              <a:ext uri="{FF2B5EF4-FFF2-40B4-BE49-F238E27FC236}">
                <a16:creationId xmlns:a16="http://schemas.microsoft.com/office/drawing/2014/main" id="{F1F88435-CE0F-497C-2FBD-FE4F95C85528}"/>
              </a:ext>
            </a:extLst>
          </p:cNvPr>
          <p:cNvSpPr>
            <a:spLocks noGrp="1"/>
          </p:cNvSpPr>
          <p:nvPr>
            <p:ph type="body" sz="quarter" idx="10"/>
          </p:nvPr>
        </p:nvSpPr>
        <p:spPr>
          <a:xfrm>
            <a:off x="431800" y="1370174"/>
            <a:ext cx="6798249" cy="3971260"/>
          </a:xfrm>
        </p:spPr>
        <p:txBody>
          <a:bodyPr vert="horz" lIns="91440" tIns="45720" rIns="91440" bIns="45720" rtlCol="0" anchor="t">
            <a:normAutofit lnSpcReduction="10000"/>
          </a:bodyPr>
          <a:lstStyle/>
          <a:p>
            <a:pPr marL="457200" indent="-457200">
              <a:lnSpc>
                <a:spcPct val="100000"/>
              </a:lnSpc>
              <a:buClr>
                <a:srgbClr val="DA291C"/>
              </a:buClr>
              <a:buChar char="•"/>
            </a:pPr>
            <a:r>
              <a:rPr lang="en-US" sz="2400" b="0" dirty="0">
                <a:latin typeface="Avenir LT Std 55 Roman"/>
              </a:rPr>
              <a:t>Be a su</a:t>
            </a:r>
            <a:r>
              <a:rPr lang="en-US" sz="2400" b="0">
                <a:latin typeface="Avenir LT Std 55 Roman"/>
              </a:rPr>
              <a:t>pport or mentor for the youth in your life. </a:t>
            </a:r>
            <a:endParaRPr lang="en-US" sz="2400" b="0" dirty="0">
              <a:latin typeface="Avenir LT Std 55 Roman"/>
            </a:endParaRPr>
          </a:p>
          <a:p>
            <a:pPr marL="457200" indent="-457200">
              <a:lnSpc>
                <a:spcPct val="100000"/>
              </a:lnSpc>
              <a:buClr>
                <a:srgbClr val="DA291C"/>
              </a:buClr>
              <a:buChar char="•"/>
            </a:pPr>
            <a:r>
              <a:rPr lang="en-US" sz="2400" b="0">
                <a:latin typeface="Avenir LT Std 55 Roman"/>
              </a:rPr>
              <a:t>Learn the signs of youth who are struggling </a:t>
            </a:r>
            <a:r>
              <a:rPr lang="en-US" sz="2400" b="0" dirty="0">
                <a:latin typeface="Avenir LT Std 55 Roman"/>
              </a:rPr>
              <a:t>so you can be there when they need someone to listen.</a:t>
            </a:r>
          </a:p>
          <a:p>
            <a:pPr marL="457200" indent="-457200">
              <a:lnSpc>
                <a:spcPct val="100000"/>
              </a:lnSpc>
              <a:buClr>
                <a:srgbClr val="DA291C"/>
              </a:buClr>
              <a:buChar char="•"/>
            </a:pPr>
            <a:r>
              <a:rPr lang="en-US" sz="2400" b="0" dirty="0">
                <a:latin typeface="Avenir LT Std 55 Roman"/>
              </a:rPr>
              <a:t>Let people know they can find help through 211 Alberta and many of United Way’s funded partners.</a:t>
            </a:r>
          </a:p>
          <a:p>
            <a:pPr marL="457200" indent="-457200">
              <a:lnSpc>
                <a:spcPct val="100000"/>
              </a:lnSpc>
              <a:buClr>
                <a:srgbClr val="DA291C"/>
              </a:buClr>
              <a:buFont typeface="Arial" panose="020B0604020202020204" pitchFamily="34" charset="0"/>
              <a:buChar char="•"/>
            </a:pPr>
            <a:r>
              <a:rPr lang="en-CA" sz="2400" b="0">
                <a:latin typeface="Avenir LT Std 55 Roman"/>
              </a:rPr>
              <a:t>Support your workplace’s United Way campaign by making a pledge decision, attending special events, fundraisers, and product drives.</a:t>
            </a:r>
            <a:endParaRPr lang="en-US" sz="2400" b="0" i="0" u="none" strike="noStrike" noProof="0" dirty="0">
              <a:solidFill>
                <a:schemeClr val="tx1"/>
              </a:solidFill>
              <a:latin typeface="Avenir LT Std 55 Roman"/>
            </a:endParaRPr>
          </a:p>
          <a:p>
            <a:pPr marL="342900" indent="-342900">
              <a:spcBef>
                <a:spcPts val="0"/>
              </a:spcBef>
              <a:buFont typeface="Arial"/>
              <a:buChar char="•"/>
            </a:pPr>
            <a:endParaRPr lang="en-US" sz="2400" b="0" dirty="0">
              <a:latin typeface="+mn-lt"/>
              <a:ea typeface="Calibri" panose="020F0502020204030204"/>
              <a:cs typeface="Calibri" panose="020F0502020204030204"/>
            </a:endParaRPr>
          </a:p>
        </p:txBody>
      </p:sp>
    </p:spTree>
    <p:extLst>
      <p:ext uri="{BB962C8B-B14F-4D97-AF65-F5344CB8AC3E}">
        <p14:creationId xmlns:p14="http://schemas.microsoft.com/office/powerpoint/2010/main" val="3003576541"/>
      </p:ext>
    </p:extLst>
  </p:cSld>
  <p:clrMapOvr>
    <a:masterClrMapping/>
  </p:clrMapOvr>
</p:sld>
</file>

<file path=ppt/theme/theme1.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12CE1EB-168D-4D33-B97D-F6CFB21C963B}"/>
    </a:ext>
  </a:extLst>
</a:theme>
</file>

<file path=ppt/theme/theme2.xml><?xml version="1.0" encoding="utf-8"?>
<a:theme xmlns:a="http://schemas.openxmlformats.org/drawingml/2006/main" name="Content Slides - Lef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4B917AE-FF08-4A65-96FD-58BF51979005}"/>
    </a:ext>
  </a:extLst>
</a:theme>
</file>

<file path=ppt/theme/theme3.xml><?xml version="1.0" encoding="utf-8"?>
<a:theme xmlns:a="http://schemas.openxmlformats.org/drawingml/2006/main" name="Content Slides - Righ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3931D9E2-E4FF-4B76-9CDD-80C10E4C13A3}"/>
    </a:ext>
  </a:extLst>
</a:theme>
</file>

<file path=ppt/theme/theme4.xml><?xml version="1.0" encoding="utf-8"?>
<a:theme xmlns:a="http://schemas.openxmlformats.org/drawingml/2006/main" name="Content Slides - Justifi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25792CC7-E9E8-4A74-8D9E-693B7DE2C8F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E29F61083D1B4FBA06B7E26A0D19D2" ma:contentTypeVersion="18" ma:contentTypeDescription="Create a new document." ma:contentTypeScope="" ma:versionID="cf32333ba377dbab90a615461f9cc6db">
  <xsd:schema xmlns:xsd="http://www.w3.org/2001/XMLSchema" xmlns:xs="http://www.w3.org/2001/XMLSchema" xmlns:p="http://schemas.microsoft.com/office/2006/metadata/properties" xmlns:ns2="13eba703-9cf6-486e-bf6c-83cf13346795" xmlns:ns3="0360a122-6a29-4710-8045-67fb26c4ed69" targetNamespace="http://schemas.microsoft.com/office/2006/metadata/properties" ma:root="true" ma:fieldsID="a591f45027889595cb04ee615f930694" ns2:_="" ns3:_="">
    <xsd:import namespace="13eba703-9cf6-486e-bf6c-83cf13346795"/>
    <xsd:import namespace="0360a122-6a29-4710-8045-67fb26c4ed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eba703-9cf6-486e-bf6c-83cf133467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1067e84-1d34-4230-94d8-8f507bb4832e"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60a122-6a29-4710-8045-67fb26c4ed6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4fdd137-e2f7-4356-8908-3cc2dffa740b}" ma:internalName="TaxCatchAll" ma:showField="CatchAllData" ma:web="0360a122-6a29-4710-8045-67fb26c4ed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360a122-6a29-4710-8045-67fb26c4ed69" xsi:nil="true"/>
    <lcf76f155ced4ddcb4097134ff3c332f xmlns="13eba703-9cf6-486e-bf6c-83cf1334679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0286BE-F08F-443E-BD53-3EE4AF9F7314}">
  <ds:schemaRefs>
    <ds:schemaRef ds:uri="0360a122-6a29-4710-8045-67fb26c4ed69"/>
    <ds:schemaRef ds:uri="13eba703-9cf6-486e-bf6c-83cf1334679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1890790-446C-4748-BB9A-416B7C00AE80}">
  <ds:schemaRefs>
    <ds:schemaRef ds:uri="0360a122-6a29-4710-8045-67fb26c4ed69"/>
    <ds:schemaRef ds:uri="13eba703-9cf6-486e-bf6c-83cf1334679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7F4D05F-0CD7-4CCA-8532-A99CF98F5556}">
  <ds:schemaRefs>
    <ds:schemaRef ds:uri="http://schemas.microsoft.com/sharepoint/v3/contenttype/forms"/>
  </ds:schemaRefs>
</ds:datastoreItem>
</file>

<file path=docMetadata/LabelInfo.xml><?xml version="1.0" encoding="utf-8"?>
<clbl:labelList xmlns:clbl="http://schemas.microsoft.com/office/2020/mipLabelMetadata">
  <clbl:label id="{264a55cd-ea06-43d6-a30a-391c85fc93d4}" enabled="0" method="" siteId="{264a55cd-ea06-43d6-a30a-391c85fc93d4}" removed="1"/>
</clbl:labelList>
</file>

<file path=docProps/app.xml><?xml version="1.0" encoding="utf-8"?>
<Properties xmlns="http://schemas.openxmlformats.org/officeDocument/2006/extended-properties" xmlns:vt="http://schemas.openxmlformats.org/officeDocument/2006/docPropsVTypes">
  <Template>PP Template</Template>
  <TotalTime>0</TotalTime>
  <Words>337</Words>
  <Application>Microsoft Office PowerPoint</Application>
  <PresentationFormat>Widescreen</PresentationFormat>
  <Paragraphs>19</Paragraphs>
  <Slides>5</Slides>
  <Notes>0</Notes>
  <HiddenSlides>0</HiddenSlides>
  <MMClips>0</MMClips>
  <ScaleCrop>false</ScaleCrop>
  <HeadingPairs>
    <vt:vector size="4" baseType="variant">
      <vt:variant>
        <vt:lpstr>Theme</vt:lpstr>
      </vt:variant>
      <vt:variant>
        <vt:i4>4</vt:i4>
      </vt:variant>
      <vt:variant>
        <vt:lpstr>Slide Titles</vt:lpstr>
      </vt:variant>
      <vt:variant>
        <vt:i4>5</vt:i4>
      </vt:variant>
    </vt:vector>
  </HeadingPairs>
  <TitlesOfParts>
    <vt:vector size="9" baseType="lpstr">
      <vt:lpstr>Title Slides</vt:lpstr>
      <vt:lpstr>Content Slides - Left Aligned</vt:lpstr>
      <vt:lpstr>Content Slides - Right Aligned</vt:lpstr>
      <vt:lpstr>Content Slides - Justified</vt:lpstr>
      <vt:lpstr>ELIMINATING BARRIERS TO EDUCATIONAL SUCCESS</vt:lpstr>
      <vt:lpstr>Community Facts</vt:lpstr>
      <vt:lpstr>How United Way Helps</vt:lpstr>
      <vt:lpstr>Your Impact in 2025:</vt:lpstr>
      <vt:lpstr>What Can You 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Sadie Hinck</dc:creator>
  <cp:lastModifiedBy>Patti Barrow</cp:lastModifiedBy>
  <cp:revision>23</cp:revision>
  <dcterms:created xsi:type="dcterms:W3CDTF">2024-08-29T19:42:22Z</dcterms:created>
  <dcterms:modified xsi:type="dcterms:W3CDTF">2026-07-22T21:08:15Z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0x01010093E29F61083D1B4FBA06B7E26A0D19D2</vt:lpwstr>
  </property>
  <property fmtid="{D5CDD505-2E9C-101B-9397-08002B2CF9AE}" pid="3" name="MediaServiceImageTags">
    <vt:lpwstr/>
  </property>
</Properties>
</file>